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90" r:id="rId2"/>
    <p:sldId id="329" r:id="rId3"/>
    <p:sldId id="323" r:id="rId4"/>
    <p:sldId id="349" r:id="rId5"/>
    <p:sldId id="353" r:id="rId6"/>
    <p:sldId id="350" r:id="rId7"/>
    <p:sldId id="351" r:id="rId8"/>
    <p:sldId id="352" r:id="rId9"/>
    <p:sldId id="354" r:id="rId10"/>
    <p:sldId id="342" r:id="rId11"/>
    <p:sldId id="327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6F9A"/>
    <a:srgbClr val="3D5E83"/>
    <a:srgbClr val="1D2457"/>
    <a:srgbClr val="2A7A7E"/>
    <a:srgbClr val="287C80"/>
    <a:srgbClr val="366B72"/>
    <a:srgbClr val="2F5D63"/>
    <a:srgbClr val="09121D"/>
    <a:srgbClr val="43848D"/>
    <a:srgbClr val="58A6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5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69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Pessoas posando para foto&#10;&#10;Descrição gerada automaticamente">
            <a:extLst>
              <a:ext uri="{FF2B5EF4-FFF2-40B4-BE49-F238E27FC236}">
                <a16:creationId xmlns:a16="http://schemas.microsoft.com/office/drawing/2014/main" id="{CFCEAA6C-02F3-3900-DB6D-9DF0C87F78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844" t="9320" r="41807" b="22670"/>
          <a:stretch/>
        </p:blipFill>
        <p:spPr>
          <a:xfrm>
            <a:off x="3999389" y="0"/>
            <a:ext cx="5144611" cy="5143500"/>
          </a:xfrm>
          <a:prstGeom prst="rect">
            <a:avLst/>
          </a:prstGeom>
        </p:spPr>
      </p:pic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DF5BDF3-C4A0-047F-DACD-0E8B12AB20E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C5891">
                  <a:alpha val="16000"/>
                </a:srgbClr>
              </a:gs>
              <a:gs pos="100000">
                <a:srgbClr val="2C589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 descr="Uma imagem contendo Logotipo&#10;&#10;Descrição gerada automaticamente">
            <a:extLst>
              <a:ext uri="{FF2B5EF4-FFF2-40B4-BE49-F238E27FC236}">
                <a16:creationId xmlns:a16="http://schemas.microsoft.com/office/drawing/2014/main" id="{5A85AF8C-75F7-1479-8B7F-C90D332F3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2757" y="238502"/>
            <a:ext cx="609396" cy="1875776"/>
          </a:xfrm>
          <a:prstGeom prst="rect">
            <a:avLst/>
          </a:prstGeom>
          <a:effectLst>
            <a:outerShdw blurRad="241300" dist="38100" dir="5400000" algn="t" rotWithShape="0">
              <a:prstClr val="black">
                <a:alpha val="59000"/>
              </a:prstClr>
            </a:outerShdw>
          </a:effectLst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CCCB4D2C-5167-5CB4-EC07-5CE4A4464A97}"/>
              </a:ext>
            </a:extLst>
          </p:cNvPr>
          <p:cNvGrpSpPr/>
          <p:nvPr userDrawn="1"/>
        </p:nvGrpSpPr>
        <p:grpSpPr>
          <a:xfrm>
            <a:off x="-858581" y="-1570324"/>
            <a:ext cx="7708900" cy="7708900"/>
            <a:chOff x="-117620" y="-126748"/>
            <a:chExt cx="5858020" cy="5858020"/>
          </a:xfrm>
        </p:grpSpPr>
        <p:sp>
          <p:nvSpPr>
            <p:cNvPr id="6" name="Fluxograma: Atraso 5">
              <a:extLst>
                <a:ext uri="{FF2B5EF4-FFF2-40B4-BE49-F238E27FC236}">
                  <a16:creationId xmlns:a16="http://schemas.microsoft.com/office/drawing/2014/main" id="{8F2E58C9-5460-8820-F965-AF2599B3D405}"/>
                </a:ext>
              </a:extLst>
            </p:cNvPr>
            <p:cNvSpPr/>
            <p:nvPr/>
          </p:nvSpPr>
          <p:spPr>
            <a:xfrm rot="5400000">
              <a:off x="-117620" y="-126748"/>
              <a:ext cx="5858020" cy="5858020"/>
            </a:xfrm>
            <a:prstGeom prst="flowChartDelay">
              <a:avLst/>
            </a:prstGeom>
            <a:solidFill>
              <a:srgbClr val="FFFFFF"/>
            </a:solidFill>
            <a:ln>
              <a:noFill/>
            </a:ln>
            <a:effectLst>
              <a:outerShdw blurRad="241300" dist="38100" dir="5400000" algn="t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Fluxograma: Atraso 6">
              <a:extLst>
                <a:ext uri="{FF2B5EF4-FFF2-40B4-BE49-F238E27FC236}">
                  <a16:creationId xmlns:a16="http://schemas.microsoft.com/office/drawing/2014/main" id="{7637DD61-6761-1ABB-BFD8-15490236089C}"/>
                </a:ext>
              </a:extLst>
            </p:cNvPr>
            <p:cNvSpPr/>
            <p:nvPr/>
          </p:nvSpPr>
          <p:spPr>
            <a:xfrm rot="5400000">
              <a:off x="119705" y="96255"/>
              <a:ext cx="5417494" cy="5417494"/>
            </a:xfrm>
            <a:prstGeom prst="flowChartDelay">
              <a:avLst/>
            </a:prstGeom>
            <a:noFill/>
            <a:ln>
              <a:solidFill>
                <a:srgbClr val="2C589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6A0D6CC-ADEB-C132-7CF4-02B8D4B33724}"/>
              </a:ext>
            </a:extLst>
          </p:cNvPr>
          <p:cNvSpPr/>
          <p:nvPr/>
        </p:nvSpPr>
        <p:spPr>
          <a:xfrm>
            <a:off x="-16892" y="0"/>
            <a:ext cx="9177784" cy="5143500"/>
          </a:xfrm>
          <a:prstGeom prst="rect">
            <a:avLst/>
          </a:prstGeom>
          <a:solidFill>
            <a:srgbClr val="2C58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Pessoas posando para foto&#10;&#10;Descrição gerada automaticamente">
            <a:extLst>
              <a:ext uri="{FF2B5EF4-FFF2-40B4-BE49-F238E27FC236}">
                <a16:creationId xmlns:a16="http://schemas.microsoft.com/office/drawing/2014/main" id="{388F7B28-32BA-F837-F7A7-40BD99C201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843" t="9320" r="6269" b="22670"/>
          <a:stretch/>
        </p:blipFill>
        <p:spPr>
          <a:xfrm>
            <a:off x="-32131" y="0"/>
            <a:ext cx="9176132" cy="51435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3D4548CF-1734-7B33-459C-30EE8D4FADF1}"/>
              </a:ext>
            </a:extLst>
          </p:cNvPr>
          <p:cNvSpPr/>
          <p:nvPr/>
        </p:nvSpPr>
        <p:spPr>
          <a:xfrm>
            <a:off x="-32132" y="0"/>
            <a:ext cx="9176132" cy="5143500"/>
          </a:xfrm>
          <a:prstGeom prst="rect">
            <a:avLst/>
          </a:prstGeom>
          <a:gradFill>
            <a:gsLst>
              <a:gs pos="0">
                <a:srgbClr val="2C5891">
                  <a:alpha val="16000"/>
                </a:srgbClr>
              </a:gs>
              <a:gs pos="100000">
                <a:srgbClr val="2C589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 descr="Uma imagem contendo Logotipo&#10;&#10;Descrição gerada automaticamente">
            <a:extLst>
              <a:ext uri="{FF2B5EF4-FFF2-40B4-BE49-F238E27FC236}">
                <a16:creationId xmlns:a16="http://schemas.microsoft.com/office/drawing/2014/main" id="{B0894D8C-1714-96AF-E33A-7A743BEEF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757" y="238502"/>
            <a:ext cx="609396" cy="1875776"/>
          </a:xfrm>
          <a:prstGeom prst="rect">
            <a:avLst/>
          </a:prstGeom>
          <a:effectLst>
            <a:outerShdw blurRad="241300" dist="38100" dir="5400000" algn="t" rotWithShape="0">
              <a:prstClr val="black">
                <a:alpha val="59000"/>
              </a:prstClr>
            </a:outerShdw>
          </a:effectLst>
        </p:spPr>
      </p:pic>
      <p:pic>
        <p:nvPicPr>
          <p:cNvPr id="16" name="Imagem 15" descr="Desenho de um cachorro&#10;&#10;Descrição gerada automaticamente">
            <a:extLst>
              <a:ext uri="{FF2B5EF4-FFF2-40B4-BE49-F238E27FC236}">
                <a16:creationId xmlns:a16="http://schemas.microsoft.com/office/drawing/2014/main" id="{CD01E6F0-2C91-3473-4DA8-5A688533B6E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-195915" y="3524153"/>
            <a:ext cx="9543116" cy="2003059"/>
          </a:xfrm>
          <a:prstGeom prst="rect">
            <a:avLst/>
          </a:prstGeom>
        </p:spPr>
      </p:pic>
      <p:sp>
        <p:nvSpPr>
          <p:cNvPr id="18" name="Subtítulo 2">
            <a:extLst>
              <a:ext uri="{FF2B5EF4-FFF2-40B4-BE49-F238E27FC236}">
                <a16:creationId xmlns:a16="http://schemas.microsoft.com/office/drawing/2014/main" id="{2DCE8420-40F2-4E55-4284-74FEAE2AB5AA}"/>
              </a:ext>
            </a:extLst>
          </p:cNvPr>
          <p:cNvSpPr txBox="1">
            <a:spLocks/>
          </p:cNvSpPr>
          <p:nvPr/>
        </p:nvSpPr>
        <p:spPr>
          <a:xfrm>
            <a:off x="592768" y="4186061"/>
            <a:ext cx="3306233" cy="510798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 algn="l"/>
            <a:r>
              <a:rPr lang="pt-BR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Nome do apresentador</a:t>
            </a:r>
          </a:p>
        </p:txBody>
      </p:sp>
      <p:sp>
        <p:nvSpPr>
          <p:cNvPr id="19" name="Subtítulo 2">
            <a:extLst>
              <a:ext uri="{FF2B5EF4-FFF2-40B4-BE49-F238E27FC236}">
                <a16:creationId xmlns:a16="http://schemas.microsoft.com/office/drawing/2014/main" id="{1DE4A730-19BA-ECA5-F9EE-9FF53D6CA035}"/>
              </a:ext>
            </a:extLst>
          </p:cNvPr>
          <p:cNvSpPr txBox="1">
            <a:spLocks/>
          </p:cNvSpPr>
          <p:nvPr/>
        </p:nvSpPr>
        <p:spPr>
          <a:xfrm>
            <a:off x="592769" y="4441460"/>
            <a:ext cx="3590293" cy="510798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 algn="l"/>
            <a:r>
              <a:rPr lang="pt-BR" sz="9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DESIGNAÇÃO OU FUNÇÃO CX ALTA</a:t>
            </a:r>
          </a:p>
        </p:txBody>
      </p:sp>
      <p:sp>
        <p:nvSpPr>
          <p:cNvPr id="2" name="Subtítulo 2">
            <a:extLst>
              <a:ext uri="{FF2B5EF4-FFF2-40B4-BE49-F238E27FC236}">
                <a16:creationId xmlns:a16="http://schemas.microsoft.com/office/drawing/2014/main" id="{44831CFD-70C3-AC82-605D-1F0B1BA3C65D}"/>
              </a:ext>
            </a:extLst>
          </p:cNvPr>
          <p:cNvSpPr txBox="1">
            <a:spLocks/>
          </p:cNvSpPr>
          <p:nvPr/>
        </p:nvSpPr>
        <p:spPr>
          <a:xfrm>
            <a:off x="338582" y="115685"/>
            <a:ext cx="7218019" cy="1639706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 algn="l"/>
            <a:r>
              <a:rPr lang="pt-BR" sz="6600" b="1" dirty="0">
                <a:solidFill>
                  <a:srgbClr val="FFD5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Título da apresentação </a:t>
            </a:r>
          </a:p>
        </p:txBody>
      </p:sp>
    </p:spTree>
    <p:extLst>
      <p:ext uri="{BB962C8B-B14F-4D97-AF65-F5344CB8AC3E}">
        <p14:creationId xmlns:p14="http://schemas.microsoft.com/office/powerpoint/2010/main" val="282620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C04A1A3B-9C1B-25E5-44D5-1F2F7F43DB16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81609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6A0D6CC-ADEB-C132-7CF4-02B8D4B33724}"/>
              </a:ext>
            </a:extLst>
          </p:cNvPr>
          <p:cNvSpPr/>
          <p:nvPr/>
        </p:nvSpPr>
        <p:spPr>
          <a:xfrm>
            <a:off x="0" y="-13371"/>
            <a:ext cx="9144000" cy="5143500"/>
          </a:xfrm>
          <a:prstGeom prst="rect">
            <a:avLst/>
          </a:prstGeom>
          <a:solidFill>
            <a:srgbClr val="2C58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3D4548CF-1734-7B33-459C-30EE8D4FADF1}"/>
              </a:ext>
            </a:extLst>
          </p:cNvPr>
          <p:cNvSpPr/>
          <p:nvPr/>
        </p:nvSpPr>
        <p:spPr>
          <a:xfrm>
            <a:off x="0" y="7135"/>
            <a:ext cx="9144000" cy="5143499"/>
          </a:xfrm>
          <a:prstGeom prst="rect">
            <a:avLst/>
          </a:prstGeom>
          <a:gradFill>
            <a:gsLst>
              <a:gs pos="0">
                <a:srgbClr val="2C5891">
                  <a:alpha val="16000"/>
                </a:srgbClr>
              </a:gs>
              <a:gs pos="100000">
                <a:srgbClr val="09121D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Fluxograma: Atraso 25">
            <a:extLst>
              <a:ext uri="{FF2B5EF4-FFF2-40B4-BE49-F238E27FC236}">
                <a16:creationId xmlns:a16="http://schemas.microsoft.com/office/drawing/2014/main" id="{C83A12C8-89CA-0D32-07DB-990EBCFAC88F}"/>
              </a:ext>
            </a:extLst>
          </p:cNvPr>
          <p:cNvSpPr/>
          <p:nvPr/>
        </p:nvSpPr>
        <p:spPr>
          <a:xfrm rot="5400000">
            <a:off x="-936443" y="-1647184"/>
            <a:ext cx="4993466" cy="4993466"/>
          </a:xfrm>
          <a:prstGeom prst="flowChartDelay">
            <a:avLst/>
          </a:prstGeom>
          <a:gradFill flip="none" rotWithShape="1">
            <a:gsLst>
              <a:gs pos="35000">
                <a:srgbClr val="FFC000">
                  <a:shade val="30000"/>
                  <a:satMod val="115000"/>
                  <a:alpha val="0"/>
                </a:srgbClr>
              </a:gs>
              <a:gs pos="91000">
                <a:srgbClr val="FFC000">
                  <a:shade val="100000"/>
                  <a:satMod val="115000"/>
                </a:srgbClr>
              </a:gs>
            </a:gsLst>
            <a:lin ang="18000000" scaled="0"/>
            <a:tileRect/>
          </a:gradFill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Fluxograma: Atraso 6">
            <a:extLst>
              <a:ext uri="{FF2B5EF4-FFF2-40B4-BE49-F238E27FC236}">
                <a16:creationId xmlns:a16="http://schemas.microsoft.com/office/drawing/2014/main" id="{9A744F46-85DC-371A-73E3-F359C508BB54}"/>
              </a:ext>
            </a:extLst>
          </p:cNvPr>
          <p:cNvSpPr/>
          <p:nvPr/>
        </p:nvSpPr>
        <p:spPr>
          <a:xfrm rot="5400000">
            <a:off x="7347507" y="-411597"/>
            <a:ext cx="3796187" cy="3796187"/>
          </a:xfrm>
          <a:prstGeom prst="flowChartDelay">
            <a:avLst/>
          </a:prstGeom>
          <a:gradFill>
            <a:gsLst>
              <a:gs pos="41000">
                <a:srgbClr val="002060">
                  <a:alpha val="25000"/>
                </a:srgbClr>
              </a:gs>
              <a:gs pos="93000">
                <a:srgbClr val="0070C0"/>
              </a:gs>
            </a:gsLst>
            <a:lin ang="4200000" scaled="0"/>
          </a:gradFill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Fluxograma: Atraso 8">
            <a:extLst>
              <a:ext uri="{FF2B5EF4-FFF2-40B4-BE49-F238E27FC236}">
                <a16:creationId xmlns:a16="http://schemas.microsoft.com/office/drawing/2014/main" id="{40FB3A6D-E1BA-D266-9653-F8FFED9311CC}"/>
              </a:ext>
            </a:extLst>
          </p:cNvPr>
          <p:cNvSpPr/>
          <p:nvPr/>
        </p:nvSpPr>
        <p:spPr>
          <a:xfrm rot="5400000">
            <a:off x="7026852" y="-732253"/>
            <a:ext cx="4437497" cy="4437497"/>
          </a:xfrm>
          <a:prstGeom prst="flowChartDelay">
            <a:avLst/>
          </a:prstGeom>
          <a:noFill/>
          <a:ln>
            <a:solidFill>
              <a:srgbClr val="486F9A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 descr="Uma imagem contendo Logotipo&#10;&#10;Descrição gerada automaticamente">
            <a:extLst>
              <a:ext uri="{FF2B5EF4-FFF2-40B4-BE49-F238E27FC236}">
                <a16:creationId xmlns:a16="http://schemas.microsoft.com/office/drawing/2014/main" id="{B0894D8C-1714-96AF-E33A-7A743BEEF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2757" y="238502"/>
            <a:ext cx="609396" cy="1875776"/>
          </a:xfrm>
          <a:prstGeom prst="rect">
            <a:avLst/>
          </a:prstGeom>
          <a:effectLst>
            <a:outerShdw blurRad="215900" dist="38100" dir="5400000" algn="t" rotWithShape="0">
              <a:prstClr val="black">
                <a:alpha val="80000"/>
              </a:prstClr>
            </a:outerShdw>
          </a:effectLst>
        </p:spPr>
      </p:pic>
      <p:pic>
        <p:nvPicPr>
          <p:cNvPr id="16" name="Imagem 15" descr="Desenho de um cachorro&#10;&#10;Descrição gerada automaticamente">
            <a:extLst>
              <a:ext uri="{FF2B5EF4-FFF2-40B4-BE49-F238E27FC236}">
                <a16:creationId xmlns:a16="http://schemas.microsoft.com/office/drawing/2014/main" id="{CD01E6F0-2C91-3473-4DA8-5A688533B6E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-195915" y="3524153"/>
            <a:ext cx="9543116" cy="2003059"/>
          </a:xfrm>
          <a:prstGeom prst="rect">
            <a:avLst/>
          </a:prstGeom>
        </p:spPr>
      </p:pic>
      <p:sp>
        <p:nvSpPr>
          <p:cNvPr id="12" name="Fluxograma: Atraso 11">
            <a:extLst>
              <a:ext uri="{FF2B5EF4-FFF2-40B4-BE49-F238E27FC236}">
                <a16:creationId xmlns:a16="http://schemas.microsoft.com/office/drawing/2014/main" id="{BC39EE8E-F7F7-6F90-E2E3-A96092B1A62F}"/>
              </a:ext>
            </a:extLst>
          </p:cNvPr>
          <p:cNvSpPr/>
          <p:nvPr/>
        </p:nvSpPr>
        <p:spPr>
          <a:xfrm rot="5400000">
            <a:off x="-1067078" y="-2279249"/>
            <a:ext cx="5663839" cy="5663839"/>
          </a:xfrm>
          <a:prstGeom prst="flowChartDelay">
            <a:avLst/>
          </a:prstGeom>
          <a:noFill/>
          <a:ln>
            <a:solidFill>
              <a:srgbClr val="486F9A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Fluxograma: Atraso 13">
            <a:extLst>
              <a:ext uri="{FF2B5EF4-FFF2-40B4-BE49-F238E27FC236}">
                <a16:creationId xmlns:a16="http://schemas.microsoft.com/office/drawing/2014/main" id="{1A982A4A-DCF2-81DB-054F-92CB5C8D4F77}"/>
              </a:ext>
            </a:extLst>
          </p:cNvPr>
          <p:cNvSpPr/>
          <p:nvPr/>
        </p:nvSpPr>
        <p:spPr>
          <a:xfrm rot="5400000">
            <a:off x="-1417327" y="-1313596"/>
            <a:ext cx="4667082" cy="5049944"/>
          </a:xfrm>
          <a:prstGeom prst="flowChartDelay">
            <a:avLst/>
          </a:prstGeom>
          <a:noFill/>
          <a:ln>
            <a:solidFill>
              <a:srgbClr val="1D2457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Fluxograma: Atraso 17">
            <a:extLst>
              <a:ext uri="{FF2B5EF4-FFF2-40B4-BE49-F238E27FC236}">
                <a16:creationId xmlns:a16="http://schemas.microsoft.com/office/drawing/2014/main" id="{EBCC380A-2A40-58AA-069C-A8D15233152E}"/>
              </a:ext>
            </a:extLst>
          </p:cNvPr>
          <p:cNvSpPr/>
          <p:nvPr/>
        </p:nvSpPr>
        <p:spPr>
          <a:xfrm rot="5400000">
            <a:off x="-1533546" y="-2875510"/>
            <a:ext cx="6580754" cy="6580754"/>
          </a:xfrm>
          <a:prstGeom prst="flowChartDelay">
            <a:avLst/>
          </a:prstGeom>
          <a:noFill/>
          <a:ln>
            <a:solidFill>
              <a:srgbClr val="1D2457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Fluxograma: Atraso 18">
            <a:extLst>
              <a:ext uri="{FF2B5EF4-FFF2-40B4-BE49-F238E27FC236}">
                <a16:creationId xmlns:a16="http://schemas.microsoft.com/office/drawing/2014/main" id="{03D9236C-5D21-A64F-DCD9-3A6D98DAE8BF}"/>
              </a:ext>
            </a:extLst>
          </p:cNvPr>
          <p:cNvSpPr/>
          <p:nvPr/>
        </p:nvSpPr>
        <p:spPr>
          <a:xfrm rot="5400000">
            <a:off x="829100" y="-1265829"/>
            <a:ext cx="3502508" cy="3789835"/>
          </a:xfrm>
          <a:prstGeom prst="flowChartDelay">
            <a:avLst/>
          </a:prstGeom>
          <a:noFill/>
          <a:ln>
            <a:solidFill>
              <a:srgbClr val="486F9A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171C12-FE0B-B133-24BB-A386C6FD7C11}"/>
              </a:ext>
            </a:extLst>
          </p:cNvPr>
          <p:cNvSpPr txBox="1">
            <a:spLocks/>
          </p:cNvSpPr>
          <p:nvPr/>
        </p:nvSpPr>
        <p:spPr>
          <a:xfrm>
            <a:off x="592768" y="4186061"/>
            <a:ext cx="3306233" cy="510798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 algn="l"/>
            <a:r>
              <a:rPr lang="pt-BR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Nome do apresentador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E5840441-85E3-A31D-37B4-3BDA686787B4}"/>
              </a:ext>
            </a:extLst>
          </p:cNvPr>
          <p:cNvSpPr txBox="1">
            <a:spLocks/>
          </p:cNvSpPr>
          <p:nvPr/>
        </p:nvSpPr>
        <p:spPr>
          <a:xfrm>
            <a:off x="592769" y="4441460"/>
            <a:ext cx="3590293" cy="510798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 algn="l"/>
            <a:r>
              <a:rPr lang="pt-BR" sz="9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DESIGNAÇÃO OU FUNÇÃO CX ALTA</a:t>
            </a:r>
          </a:p>
        </p:txBody>
      </p:sp>
    </p:spTree>
    <p:extLst>
      <p:ext uri="{BB962C8B-B14F-4D97-AF65-F5344CB8AC3E}">
        <p14:creationId xmlns:p14="http://schemas.microsoft.com/office/powerpoint/2010/main" val="389553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6A0D6CC-ADEB-C132-7CF4-02B8D4B33724}"/>
              </a:ext>
            </a:extLst>
          </p:cNvPr>
          <p:cNvSpPr/>
          <p:nvPr/>
        </p:nvSpPr>
        <p:spPr>
          <a:xfrm>
            <a:off x="-16892" y="0"/>
            <a:ext cx="9177784" cy="5143500"/>
          </a:xfrm>
          <a:prstGeom prst="rect">
            <a:avLst/>
          </a:prstGeom>
          <a:solidFill>
            <a:srgbClr val="2C58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Pessoas posando para foto&#10;&#10;Descrição gerada automaticamente">
            <a:extLst>
              <a:ext uri="{FF2B5EF4-FFF2-40B4-BE49-F238E27FC236}">
                <a16:creationId xmlns:a16="http://schemas.microsoft.com/office/drawing/2014/main" id="{388F7B28-32BA-F837-F7A7-40BD99C201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843" t="9320" r="6269" b="22670"/>
          <a:stretch/>
        </p:blipFill>
        <p:spPr>
          <a:xfrm>
            <a:off x="-32131" y="0"/>
            <a:ext cx="9176132" cy="51435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56614D26-738F-1AA4-21BE-8ED94BBFAE4F}"/>
              </a:ext>
            </a:extLst>
          </p:cNvPr>
          <p:cNvSpPr/>
          <p:nvPr/>
        </p:nvSpPr>
        <p:spPr>
          <a:xfrm>
            <a:off x="-16892" y="0"/>
            <a:ext cx="9176132" cy="51435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58000"/>
                </a:schemeClr>
              </a:gs>
              <a:gs pos="80000">
                <a:schemeClr val="tx2">
                  <a:lumMod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C9DED05F-FFF0-ED25-A977-C2576631996C}"/>
              </a:ext>
            </a:extLst>
          </p:cNvPr>
          <p:cNvSpPr txBox="1">
            <a:spLocks/>
          </p:cNvSpPr>
          <p:nvPr/>
        </p:nvSpPr>
        <p:spPr>
          <a:xfrm>
            <a:off x="795126" y="2184400"/>
            <a:ext cx="7180474" cy="2724150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/>
            <a:r>
              <a:rPr lang="pt-BR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ENTRETELA</a:t>
            </a:r>
          </a:p>
        </p:txBody>
      </p:sp>
    </p:spTree>
    <p:extLst>
      <p:ext uri="{BB962C8B-B14F-4D97-AF65-F5344CB8AC3E}">
        <p14:creationId xmlns:p14="http://schemas.microsoft.com/office/powerpoint/2010/main" val="115447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4;p13">
            <a:extLst>
              <a:ext uri="{FF2B5EF4-FFF2-40B4-BE49-F238E27FC236}">
                <a16:creationId xmlns:a16="http://schemas.microsoft.com/office/drawing/2014/main" id="{69074976-C7B0-4547-EDB4-A6E6BD979D34}"/>
              </a:ext>
            </a:extLst>
          </p:cNvPr>
          <p:cNvSpPr txBox="1">
            <a:spLocks/>
          </p:cNvSpPr>
          <p:nvPr/>
        </p:nvSpPr>
        <p:spPr>
          <a:xfrm>
            <a:off x="426530" y="975360"/>
            <a:ext cx="5875210" cy="416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Realização do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 “S”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nas escolas.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Formação presencial “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Práticas Pedagógicas: avaliação no contexto escolar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”, para coordenadores pedagógicos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da REE/MS 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65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representantes municipais.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Multiplicação da Formação dos coordenadores pedagógicos para aproximadamente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 mil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professores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 da REE/MS.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C04A1A3B-9C1B-25E5-44D5-1F2F7F43DB16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 do slide</a:t>
            </a:r>
          </a:p>
        </p:txBody>
      </p:sp>
    </p:spTree>
    <p:extLst>
      <p:ext uri="{BB962C8B-B14F-4D97-AF65-F5344CB8AC3E}">
        <p14:creationId xmlns:p14="http://schemas.microsoft.com/office/powerpoint/2010/main" val="225107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18008-DCCE-7DA6-941A-EC87A96B6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4;p13">
            <a:extLst>
              <a:ext uri="{FF2B5EF4-FFF2-40B4-BE49-F238E27FC236}">
                <a16:creationId xmlns:a16="http://schemas.microsoft.com/office/drawing/2014/main" id="{9D04FA21-EA5D-BA82-8F65-30577E08BBAB}"/>
              </a:ext>
            </a:extLst>
          </p:cNvPr>
          <p:cNvSpPr txBox="1">
            <a:spLocks/>
          </p:cNvSpPr>
          <p:nvPr/>
        </p:nvSpPr>
        <p:spPr>
          <a:xfrm>
            <a:off x="426530" y="975360"/>
            <a:ext cx="5875210" cy="416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Realização do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 “S”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nas escolas.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Formação presencial “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Práticas Pedagógicas: avaliação no contexto escolar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”, para coordenadores pedagógicos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da REE/MS 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65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representantes municipais.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Multiplicação da Formação dos coordenadores pedagógicos para aproximadamente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 mil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professores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 da REE/MS.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8762DC48-1484-2F5A-87E9-A706ACF5174B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 do slide</a:t>
            </a:r>
          </a:p>
        </p:txBody>
      </p:sp>
    </p:spTree>
    <p:extLst>
      <p:ext uri="{BB962C8B-B14F-4D97-AF65-F5344CB8AC3E}">
        <p14:creationId xmlns:p14="http://schemas.microsoft.com/office/powerpoint/2010/main" val="273905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A86180-4099-E2C0-FC6B-2475A99F1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06750B6C-F034-1D3F-AD84-87A5381517EE}"/>
              </a:ext>
            </a:extLst>
          </p:cNvPr>
          <p:cNvSpPr/>
          <p:nvPr/>
        </p:nvSpPr>
        <p:spPr>
          <a:xfrm>
            <a:off x="-16892" y="0"/>
            <a:ext cx="9177784" cy="5143500"/>
          </a:xfrm>
          <a:prstGeom prst="rect">
            <a:avLst/>
          </a:prstGeom>
          <a:solidFill>
            <a:srgbClr val="2C58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Pessoas posando para foto&#10;&#10;Descrição gerada automaticamente">
            <a:extLst>
              <a:ext uri="{FF2B5EF4-FFF2-40B4-BE49-F238E27FC236}">
                <a16:creationId xmlns:a16="http://schemas.microsoft.com/office/drawing/2014/main" id="{DAC7DEA7-C117-72FD-4A22-A7A32578F5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843" t="9320" r="6269" b="22670"/>
          <a:stretch/>
        </p:blipFill>
        <p:spPr>
          <a:xfrm>
            <a:off x="-32131" y="0"/>
            <a:ext cx="9176132" cy="51435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2FEBC3CC-BB9C-6861-9C24-2E8800148049}"/>
              </a:ext>
            </a:extLst>
          </p:cNvPr>
          <p:cNvSpPr/>
          <p:nvPr/>
        </p:nvSpPr>
        <p:spPr>
          <a:xfrm>
            <a:off x="-16892" y="0"/>
            <a:ext cx="9176132" cy="51435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58000"/>
                </a:schemeClr>
              </a:gs>
              <a:gs pos="80000">
                <a:schemeClr val="tx2">
                  <a:lumMod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F1A5DA62-D91C-286A-BCBE-979F35F34FAE}"/>
              </a:ext>
            </a:extLst>
          </p:cNvPr>
          <p:cNvSpPr txBox="1">
            <a:spLocks/>
          </p:cNvSpPr>
          <p:nvPr/>
        </p:nvSpPr>
        <p:spPr>
          <a:xfrm>
            <a:off x="795126" y="2184400"/>
            <a:ext cx="7180474" cy="2724150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/>
            <a:r>
              <a:rPr lang="pt-BR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ENTRETELA</a:t>
            </a:r>
          </a:p>
        </p:txBody>
      </p:sp>
    </p:spTree>
    <p:extLst>
      <p:ext uri="{BB962C8B-B14F-4D97-AF65-F5344CB8AC3E}">
        <p14:creationId xmlns:p14="http://schemas.microsoft.com/office/powerpoint/2010/main" val="123485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09723-561B-63C3-2941-A995AB5AE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4;p13">
            <a:extLst>
              <a:ext uri="{FF2B5EF4-FFF2-40B4-BE49-F238E27FC236}">
                <a16:creationId xmlns:a16="http://schemas.microsoft.com/office/drawing/2014/main" id="{564684B1-A467-DAEF-4801-224BA97AA14D}"/>
              </a:ext>
            </a:extLst>
          </p:cNvPr>
          <p:cNvSpPr txBox="1">
            <a:spLocks/>
          </p:cNvSpPr>
          <p:nvPr/>
        </p:nvSpPr>
        <p:spPr>
          <a:xfrm>
            <a:off x="426530" y="975360"/>
            <a:ext cx="5875210" cy="416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Realização do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 “S”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nas escolas.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Formação presencial “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Práticas Pedagógicas: avaliação no contexto escolar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”, para coordenadores pedagógicos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da REE/MS 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65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representantes municipais.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Multiplicação da Formação dos coordenadores pedagógicos para aproximadamente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 mil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professores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 da REE/MS.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7FD14B55-B2A5-3ABD-0EEF-AFA1ACBB05F7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 do slide</a:t>
            </a:r>
          </a:p>
        </p:txBody>
      </p:sp>
    </p:spTree>
    <p:extLst>
      <p:ext uri="{BB962C8B-B14F-4D97-AF65-F5344CB8AC3E}">
        <p14:creationId xmlns:p14="http://schemas.microsoft.com/office/powerpoint/2010/main" val="307591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B1246-80A3-D7FE-68FF-A4F533B28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4;p13">
            <a:extLst>
              <a:ext uri="{FF2B5EF4-FFF2-40B4-BE49-F238E27FC236}">
                <a16:creationId xmlns:a16="http://schemas.microsoft.com/office/drawing/2014/main" id="{0F59FE24-A05C-09FC-FDC7-A000037C118C}"/>
              </a:ext>
            </a:extLst>
          </p:cNvPr>
          <p:cNvSpPr txBox="1">
            <a:spLocks/>
          </p:cNvSpPr>
          <p:nvPr/>
        </p:nvSpPr>
        <p:spPr>
          <a:xfrm>
            <a:off x="426530" y="975360"/>
            <a:ext cx="5875210" cy="416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Realização do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 “S”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nas escolas.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Formação presencial “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Práticas Pedagógicas: avaliação no contexto escolar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”, para coordenadores pedagógicos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da REE/MS 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65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representantes municipais.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Multiplicação da Formação dos coordenadores pedagógicos para aproximadamente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 mil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professores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 da REE/MS.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364B53C4-C5D4-2535-A94C-E0FC1481D026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 do slide</a:t>
            </a:r>
          </a:p>
        </p:txBody>
      </p:sp>
    </p:spTree>
    <p:extLst>
      <p:ext uri="{BB962C8B-B14F-4D97-AF65-F5344CB8AC3E}">
        <p14:creationId xmlns:p14="http://schemas.microsoft.com/office/powerpoint/2010/main" val="119691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72070-8A77-3999-836B-AEE0B9DDC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B77B3EF0-5886-DBE7-4C2C-C629DBB97F5D}"/>
              </a:ext>
            </a:extLst>
          </p:cNvPr>
          <p:cNvSpPr/>
          <p:nvPr/>
        </p:nvSpPr>
        <p:spPr>
          <a:xfrm>
            <a:off x="-16892" y="0"/>
            <a:ext cx="9177784" cy="5143500"/>
          </a:xfrm>
          <a:prstGeom prst="rect">
            <a:avLst/>
          </a:prstGeom>
          <a:solidFill>
            <a:srgbClr val="2C58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 descr="Pessoas posando para foto&#10;&#10;Descrição gerada automaticamente">
            <a:extLst>
              <a:ext uri="{FF2B5EF4-FFF2-40B4-BE49-F238E27FC236}">
                <a16:creationId xmlns:a16="http://schemas.microsoft.com/office/drawing/2014/main" id="{71EA883B-7D1A-324A-7DD0-2CCD63495F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843" t="9320" r="6269" b="22670"/>
          <a:stretch/>
        </p:blipFill>
        <p:spPr>
          <a:xfrm>
            <a:off x="-32131" y="0"/>
            <a:ext cx="9176132" cy="51435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15AE1CDF-20E0-3156-7548-D5DC070A2D5B}"/>
              </a:ext>
            </a:extLst>
          </p:cNvPr>
          <p:cNvSpPr/>
          <p:nvPr/>
        </p:nvSpPr>
        <p:spPr>
          <a:xfrm>
            <a:off x="-16892" y="0"/>
            <a:ext cx="9176132" cy="51435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58000"/>
                </a:schemeClr>
              </a:gs>
              <a:gs pos="80000">
                <a:schemeClr val="tx2">
                  <a:lumMod val="1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C0E9807E-F09A-217F-D3B2-0F14C9AA949D}"/>
              </a:ext>
            </a:extLst>
          </p:cNvPr>
          <p:cNvSpPr txBox="1">
            <a:spLocks/>
          </p:cNvSpPr>
          <p:nvPr/>
        </p:nvSpPr>
        <p:spPr>
          <a:xfrm>
            <a:off x="795126" y="2184400"/>
            <a:ext cx="7180474" cy="2724150"/>
          </a:xfrm>
          <a:prstGeom prst="rect">
            <a:avLst/>
          </a:prstGeom>
          <a:noFill/>
          <a:ln>
            <a:noFill/>
          </a:ln>
          <a:effectLst>
            <a:outerShdw blurRad="241300" dist="38100" dir="5400000" algn="t" rotWithShape="0">
              <a:prstClr val="black">
                <a:alpha val="70000"/>
              </a:prst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indent="0"/>
            <a:r>
              <a:rPr lang="pt-BR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ENTRETELA</a:t>
            </a:r>
          </a:p>
        </p:txBody>
      </p:sp>
    </p:spTree>
    <p:extLst>
      <p:ext uri="{BB962C8B-B14F-4D97-AF65-F5344CB8AC3E}">
        <p14:creationId xmlns:p14="http://schemas.microsoft.com/office/powerpoint/2010/main" val="230289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E4385-1F4C-CCBC-56F6-95A45E0BD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4;p13">
            <a:extLst>
              <a:ext uri="{FF2B5EF4-FFF2-40B4-BE49-F238E27FC236}">
                <a16:creationId xmlns:a16="http://schemas.microsoft.com/office/drawing/2014/main" id="{A1D2B0F6-233E-9E01-ECB1-43E8A298DD8D}"/>
              </a:ext>
            </a:extLst>
          </p:cNvPr>
          <p:cNvSpPr txBox="1">
            <a:spLocks/>
          </p:cNvSpPr>
          <p:nvPr/>
        </p:nvSpPr>
        <p:spPr>
          <a:xfrm>
            <a:off x="426530" y="975360"/>
            <a:ext cx="5875210" cy="416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Realização do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Dia “S”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nas escolas.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Formação presencial “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Práticas Pedagógicas: avaliação no contexto escolar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”, para coordenadores pedagógicos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da REE/MS 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65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representantes municipais.</a:t>
            </a:r>
          </a:p>
          <a:p>
            <a:pPr marL="182563" indent="-182563" algn="l">
              <a:lnSpc>
                <a:spcPct val="105000"/>
              </a:lnSpc>
              <a:spcBef>
                <a:spcPts val="600"/>
              </a:spcBef>
              <a:buClr>
                <a:srgbClr val="2C5891"/>
              </a:buClr>
              <a:buSzPct val="100000"/>
              <a:buFont typeface="Arial" panose="020B0604020202020204" pitchFamily="34" charset="0"/>
              <a:buChar char="•"/>
            </a:pP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Multiplicação da Formação dos coordenadores pedagógicos para aproximadamente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11 mil 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professores das </a:t>
            </a:r>
            <a:r>
              <a:rPr lang="pt-BR" sz="2000" b="1" dirty="0">
                <a:solidFill>
                  <a:srgbClr val="486F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348 escolas</a:t>
            </a:r>
            <a:r>
              <a:rPr lang="pt-BR" sz="2000" dirty="0">
                <a:latin typeface="Segoe UI" panose="020B0502040204020203" pitchFamily="34" charset="0"/>
                <a:cs typeface="Segoe UI" panose="020B0502040204020203" pitchFamily="34" charset="0"/>
              </a:rPr>
              <a:t> da REE/MS.</a:t>
            </a:r>
          </a:p>
          <a:p>
            <a:pPr marL="342900" indent="-342900" algn="l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pt-BR" sz="20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55;p13">
            <a:extLst>
              <a:ext uri="{FF2B5EF4-FFF2-40B4-BE49-F238E27FC236}">
                <a16:creationId xmlns:a16="http://schemas.microsoft.com/office/drawing/2014/main" id="{44B1ECE1-168E-E414-6B16-C4621183F8A4}"/>
              </a:ext>
            </a:extLst>
          </p:cNvPr>
          <p:cNvSpPr txBox="1">
            <a:spLocks/>
          </p:cNvSpPr>
          <p:nvPr/>
        </p:nvSpPr>
        <p:spPr>
          <a:xfrm>
            <a:off x="617220" y="252798"/>
            <a:ext cx="5088255" cy="96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>
                <a:solidFill>
                  <a:srgbClr val="FFD525"/>
                </a:solidFill>
                <a:highlight>
                  <a:schemeClr val="lt1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Título do slide</a:t>
            </a:r>
          </a:p>
        </p:txBody>
      </p:sp>
    </p:spTree>
    <p:extLst>
      <p:ext uri="{BB962C8B-B14F-4D97-AF65-F5344CB8AC3E}">
        <p14:creationId xmlns:p14="http://schemas.microsoft.com/office/powerpoint/2010/main" val="351679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308</Words>
  <Application>Microsoft Office PowerPoint</Application>
  <PresentationFormat>Apresentação na tela (16:9)</PresentationFormat>
  <Paragraphs>29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Arial</vt:lpstr>
      <vt:lpstr>Segoe UI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Cezinha Galhardo</dc:creator>
  <cp:lastModifiedBy>Cezinha Galhardo</cp:lastModifiedBy>
  <cp:revision>56</cp:revision>
  <dcterms:modified xsi:type="dcterms:W3CDTF">2024-02-08T19:10:41Z</dcterms:modified>
</cp:coreProperties>
</file>