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80" r:id="rId4"/>
    <p:sldId id="275" r:id="rId5"/>
  </p:sldIdLst>
  <p:sldSz cx="9144000" cy="5143500" type="screen16x9"/>
  <p:notesSz cx="6858000" cy="9144000"/>
  <p:embeddedFontLst>
    <p:embeddedFont>
      <p:font typeface="Roboto Black" panose="020B0604020202020204" charset="0"/>
      <p:bold r:id="rId7"/>
      <p:boldItalic r:id="rId8"/>
    </p:embeddedFont>
    <p:embeddedFont>
      <p:font typeface="Roboto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711939d33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711939d33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e711939d3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e711939d3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e711939d33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e711939d33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0000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e711939d33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e711939d33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2038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084906" y="2069725"/>
            <a:ext cx="36867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/>
            <a:r>
              <a:rPr lang="pt-BR" sz="2200" i="1" dirty="0" smtClean="0">
                <a:solidFill>
                  <a:srgbClr val="09509D"/>
                </a:solidFill>
                <a:latin typeface="Roboto Black"/>
                <a:ea typeface="Roboto Black"/>
                <a:cs typeface="Roboto Black"/>
                <a:sym typeface="Roboto Black"/>
              </a:rPr>
              <a:t>Título</a:t>
            </a:r>
            <a:endParaRPr sz="2200" i="1" dirty="0">
              <a:solidFill>
                <a:srgbClr val="09509D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9126" y="4356829"/>
            <a:ext cx="1071176" cy="51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6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" name="Google Shape;62;p14"/>
          <p:cNvGrpSpPr/>
          <p:nvPr/>
        </p:nvGrpSpPr>
        <p:grpSpPr>
          <a:xfrm>
            <a:off x="98625" y="0"/>
            <a:ext cx="2086600" cy="552125"/>
            <a:chOff x="98625" y="0"/>
            <a:chExt cx="2086600" cy="552125"/>
          </a:xfrm>
        </p:grpSpPr>
        <p:sp>
          <p:nvSpPr>
            <p:cNvPr id="63" name="Google Shape;63;p14"/>
            <p:cNvSpPr txBox="1"/>
            <p:nvPr/>
          </p:nvSpPr>
          <p:spPr>
            <a:xfrm>
              <a:off x="455125" y="0"/>
              <a:ext cx="17301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6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Um novo modelo, para um novo momento.</a:t>
              </a:r>
              <a:endParaRPr sz="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pic>
          <p:nvPicPr>
            <p:cNvPr id="64" name="Google Shape;64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8625" y="80675"/>
              <a:ext cx="356500" cy="3978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" name="Google Shape;65;p14"/>
            <p:cNvSpPr txBox="1"/>
            <p:nvPr/>
          </p:nvSpPr>
          <p:spPr>
            <a:xfrm>
              <a:off x="455125" y="121025"/>
              <a:ext cx="15216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800">
                  <a:solidFill>
                    <a:srgbClr val="09509D"/>
                  </a:solidFill>
                  <a:latin typeface="Roboto Black"/>
                  <a:ea typeface="Roboto Black"/>
                  <a:cs typeface="Roboto Black"/>
                  <a:sym typeface="Roboto Black"/>
                </a:rPr>
                <a:t>Governo do Estado de Mato Grosso do Sul</a:t>
              </a:r>
              <a:endParaRPr sz="800">
                <a:solidFill>
                  <a:srgbClr val="09509D"/>
                </a:solidFill>
                <a:latin typeface="Roboto Black"/>
                <a:ea typeface="Roboto Black"/>
                <a:cs typeface="Roboto Black"/>
                <a:sym typeface="Roboto Black"/>
              </a:endParaRPr>
            </a:p>
          </p:txBody>
        </p:sp>
      </p:grpSp>
      <p:sp>
        <p:nvSpPr>
          <p:cNvPr id="66" name="Google Shape;66;p14"/>
          <p:cNvSpPr txBox="1"/>
          <p:nvPr/>
        </p:nvSpPr>
        <p:spPr>
          <a:xfrm>
            <a:off x="1372675" y="1544867"/>
            <a:ext cx="6414300" cy="76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800" b="1" dirty="0" smtClean="0">
                <a:solidFill>
                  <a:srgbClr val="09509D"/>
                </a:solidFill>
              </a:rPr>
              <a:t>Título</a:t>
            </a:r>
            <a:endParaRPr sz="3800" b="1" dirty="0">
              <a:solidFill>
                <a:srgbClr val="09509D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l="12625" b="47321"/>
          <a:stretch/>
        </p:blipFill>
        <p:spPr>
          <a:xfrm>
            <a:off x="0" y="2433925"/>
            <a:ext cx="2745350" cy="270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60700" y="80675"/>
            <a:ext cx="681624" cy="32945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/>
          <p:nvPr/>
        </p:nvSpPr>
        <p:spPr>
          <a:xfrm>
            <a:off x="2343952" y="3578087"/>
            <a:ext cx="6402483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/>
            <a:r>
              <a:rPr lang="pt-BR" sz="2200" i="1" dirty="0" smtClean="0">
                <a:solidFill>
                  <a:srgbClr val="09509D"/>
                </a:solidFill>
                <a:latin typeface="Roboto Black"/>
                <a:ea typeface="Roboto Black"/>
                <a:cs typeface="Roboto Black"/>
                <a:sym typeface="Roboto Black"/>
              </a:rPr>
              <a:t>Texto</a:t>
            </a:r>
            <a:endParaRPr sz="2200" i="1" dirty="0">
              <a:solidFill>
                <a:srgbClr val="09509D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6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" name="Google Shape;137;p20"/>
          <p:cNvGrpSpPr/>
          <p:nvPr/>
        </p:nvGrpSpPr>
        <p:grpSpPr>
          <a:xfrm>
            <a:off x="98625" y="0"/>
            <a:ext cx="2086600" cy="552125"/>
            <a:chOff x="98625" y="0"/>
            <a:chExt cx="2086600" cy="552125"/>
          </a:xfrm>
        </p:grpSpPr>
        <p:sp>
          <p:nvSpPr>
            <p:cNvPr id="138" name="Google Shape;138;p20"/>
            <p:cNvSpPr txBox="1"/>
            <p:nvPr/>
          </p:nvSpPr>
          <p:spPr>
            <a:xfrm>
              <a:off x="455125" y="0"/>
              <a:ext cx="17301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6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Um novo modelo, para um novo momento.</a:t>
              </a:r>
              <a:endParaRPr sz="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pic>
          <p:nvPicPr>
            <p:cNvPr id="139" name="Google Shape;139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8625" y="80675"/>
              <a:ext cx="356500" cy="3978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0" name="Google Shape;140;p20"/>
            <p:cNvSpPr txBox="1"/>
            <p:nvPr/>
          </p:nvSpPr>
          <p:spPr>
            <a:xfrm>
              <a:off x="455125" y="121025"/>
              <a:ext cx="15216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800">
                  <a:solidFill>
                    <a:srgbClr val="09509D"/>
                  </a:solidFill>
                  <a:latin typeface="Roboto Black"/>
                  <a:ea typeface="Roboto Black"/>
                  <a:cs typeface="Roboto Black"/>
                  <a:sym typeface="Roboto Black"/>
                </a:rPr>
                <a:t>Governo do Estado de Mato Grosso do Sul</a:t>
              </a:r>
              <a:endParaRPr sz="800">
                <a:solidFill>
                  <a:srgbClr val="09509D"/>
                </a:solidFill>
                <a:latin typeface="Roboto Black"/>
                <a:ea typeface="Roboto Black"/>
                <a:cs typeface="Roboto Black"/>
                <a:sym typeface="Roboto Black"/>
              </a:endParaRPr>
            </a:p>
          </p:txBody>
        </p:sp>
      </p:grpSp>
      <p:sp>
        <p:nvSpPr>
          <p:cNvPr id="141" name="Google Shape;141;p20"/>
          <p:cNvSpPr txBox="1"/>
          <p:nvPr/>
        </p:nvSpPr>
        <p:spPr>
          <a:xfrm>
            <a:off x="5009025" y="2310150"/>
            <a:ext cx="28575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1450" lvl="0" indent="-171450">
              <a:buClr>
                <a:srgbClr val="0070C0"/>
              </a:buClr>
              <a:buFont typeface="Wingdings" panose="05000000000000000000" pitchFamily="2" charset="2"/>
              <a:buChar char="v"/>
            </a:pPr>
            <a:endParaRPr sz="1100" dirty="0">
              <a:solidFill>
                <a:srgbClr val="09509D"/>
              </a:solidFill>
            </a:endParaRPr>
          </a:p>
        </p:txBody>
      </p:sp>
      <p:pic>
        <p:nvPicPr>
          <p:cNvPr id="142" name="Google Shape;14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0700" y="80675"/>
            <a:ext cx="681624" cy="329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0"/>
          <p:cNvPicPr preferRelativeResize="0"/>
          <p:nvPr/>
        </p:nvPicPr>
        <p:blipFill rotWithShape="1">
          <a:blip r:embed="rId3">
            <a:alphaModFix/>
          </a:blip>
          <a:srcRect b="980"/>
          <a:stretch/>
        </p:blipFill>
        <p:spPr>
          <a:xfrm>
            <a:off x="1494475" y="1072975"/>
            <a:ext cx="3122700" cy="345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 txBox="1"/>
          <p:nvPr/>
        </p:nvSpPr>
        <p:spPr>
          <a:xfrm>
            <a:off x="1829307" y="2028885"/>
            <a:ext cx="2557163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pt-BR" sz="1100" dirty="0" smtClean="0">
                <a:solidFill>
                  <a:srgbClr val="09509D"/>
                </a:solidFill>
              </a:rPr>
              <a:t>Opção de slide</a:t>
            </a:r>
            <a:endParaRPr sz="1100" dirty="0">
              <a:solidFill>
                <a:srgbClr val="09509D"/>
              </a:solidFill>
            </a:endParaRPr>
          </a:p>
        </p:txBody>
      </p:sp>
      <p:sp>
        <p:nvSpPr>
          <p:cNvPr id="11" name="Google Shape;141;p20"/>
          <p:cNvSpPr txBox="1"/>
          <p:nvPr/>
        </p:nvSpPr>
        <p:spPr>
          <a:xfrm>
            <a:off x="5009025" y="2310150"/>
            <a:ext cx="28575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1450" lvl="0" indent="-17145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pt-BR" sz="1100" dirty="0" smtClean="0">
                <a:solidFill>
                  <a:srgbClr val="09509D"/>
                </a:solidFill>
              </a:rPr>
              <a:t>Texto</a:t>
            </a:r>
            <a:endParaRPr lang="pt-BR" sz="1100" dirty="0">
              <a:solidFill>
                <a:srgbClr val="0950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0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32"/>
          <p:cNvPicPr preferRelativeResize="0"/>
          <p:nvPr/>
        </p:nvPicPr>
        <p:blipFill rotWithShape="1">
          <a:blip r:embed="rId3">
            <a:alphaModFix/>
          </a:blip>
          <a:srcRect b="2038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2"/>
          <p:cNvSpPr txBox="1"/>
          <p:nvPr/>
        </p:nvSpPr>
        <p:spPr>
          <a:xfrm>
            <a:off x="5641050" y="2679325"/>
            <a:ext cx="1432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i="1" dirty="0">
                <a:solidFill>
                  <a:srgbClr val="09509D"/>
                </a:solidFill>
                <a:latin typeface="Roboto Black"/>
                <a:ea typeface="Roboto Black"/>
                <a:cs typeface="Roboto Black"/>
                <a:sym typeface="Roboto Black"/>
              </a:rPr>
              <a:t>Obrigado.</a:t>
            </a:r>
            <a:endParaRPr sz="2200" i="1" dirty="0">
              <a:solidFill>
                <a:srgbClr val="09509D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pic>
        <p:nvPicPr>
          <p:cNvPr id="264" name="Google Shape;26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9126" y="4356829"/>
            <a:ext cx="1071176" cy="51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43</Words>
  <Application>Microsoft Office PowerPoint</Application>
  <PresentationFormat>Apresentação na tela (16:9)</PresentationFormat>
  <Paragraphs>10</Paragraphs>
  <Slides>4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9" baseType="lpstr">
      <vt:lpstr>Roboto Black</vt:lpstr>
      <vt:lpstr>Wingdings</vt:lpstr>
      <vt:lpstr>Roboto</vt:lpstr>
      <vt:lpstr>Arial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Karina Vilas Boas dos Santos</dc:creator>
  <cp:lastModifiedBy>Karina Vilas Boas dos Santos</cp:lastModifiedBy>
  <cp:revision>10</cp:revision>
  <dcterms:modified xsi:type="dcterms:W3CDTF">2023-12-07T20:27:10Z</dcterms:modified>
</cp:coreProperties>
</file>