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7" r:id="rId1"/>
  </p:sldMasterIdLst>
  <p:handoutMasterIdLst>
    <p:handoutMasterId r:id="rId5"/>
  </p:handoutMasterIdLst>
  <p:sldIdLst>
    <p:sldId id="257" r:id="rId2"/>
    <p:sldId id="260" r:id="rId3"/>
    <p:sldId id="261" r:id="rId4"/>
  </p:sldIdLst>
  <p:sldSz cx="719931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DE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748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261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2" d="100"/>
          <a:sy n="62" d="100"/>
        </p:scale>
        <p:origin x="3342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693113A0-4225-6EC9-0AA2-5E73EB9B698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96E78CA0-AEC2-FEAA-EEAE-ADE14DD9F0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02E23E-549A-4D2C-BE31-0D3678400D3D}" type="datetimeFigureOut">
              <a:rPr lang="pt-BR" smtClean="0"/>
              <a:t>24/01/2024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261A0752-8127-4A63-B6C8-3DE539B2E43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36ABCF05-1533-9463-58C3-AD3300B8278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B932A4-B369-4D2C-80D5-28AD855F95AA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04091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1178222"/>
            <a:ext cx="6119416" cy="2506427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3781306"/>
            <a:ext cx="5399485" cy="1738167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940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5058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383297"/>
            <a:ext cx="1552352" cy="610108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383297"/>
            <a:ext cx="4567064" cy="6101085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393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eminino 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4B38628-A659-958B-A65E-F937EB962E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2942" y="4983567"/>
            <a:ext cx="6773430" cy="52594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553" b="1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NOME DA ESTUDANTE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CB3425F-86F2-ACDE-990C-BC9AB2F569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4822" y="5555690"/>
            <a:ext cx="6447750" cy="27861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985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243" indent="0" algn="ctr">
              <a:buNone/>
              <a:defRPr sz="1117"/>
            </a:lvl2pPr>
            <a:lvl3pPr marL="510486" indent="0" algn="ctr">
              <a:buNone/>
              <a:defRPr sz="1005"/>
            </a:lvl3pPr>
            <a:lvl4pPr marL="765729" indent="0" algn="ctr">
              <a:buNone/>
              <a:defRPr sz="893"/>
            </a:lvl4pPr>
            <a:lvl5pPr marL="1020972" indent="0" algn="ctr">
              <a:buNone/>
              <a:defRPr sz="893"/>
            </a:lvl5pPr>
            <a:lvl6pPr marL="1276215" indent="0" algn="ctr">
              <a:buNone/>
              <a:defRPr sz="893"/>
            </a:lvl6pPr>
            <a:lvl7pPr marL="1531458" indent="0" algn="ctr">
              <a:buNone/>
              <a:defRPr sz="893"/>
            </a:lvl7pPr>
            <a:lvl8pPr marL="1786702" indent="0" algn="ctr">
              <a:buNone/>
              <a:defRPr sz="893"/>
            </a:lvl8pPr>
            <a:lvl9pPr marL="2041944" indent="0" algn="ctr">
              <a:buNone/>
              <a:defRPr sz="893"/>
            </a:lvl9pPr>
          </a:lstStyle>
          <a:p>
            <a:r>
              <a:rPr lang="pt-BR" dirty="0"/>
              <a:t>CURSO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8029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eminino R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E841BD1-1046-23F4-7D8A-2FC4619F77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7199314" cy="719931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F4B38628-A659-958B-A65E-F937EB962E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12942" y="4983567"/>
            <a:ext cx="6773430" cy="525945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553" b="1" i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pt-BR" dirty="0"/>
              <a:t>NOME ESTUDANTE</a:t>
            </a:r>
            <a:endParaRPr lang="en-US" dirty="0"/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5CB3425F-86F2-ACDE-990C-BC9AB2F5697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314822" y="5555690"/>
            <a:ext cx="6447750" cy="27861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1985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 marL="255243" indent="0" algn="ctr">
              <a:buNone/>
              <a:defRPr sz="1117"/>
            </a:lvl2pPr>
            <a:lvl3pPr marL="510486" indent="0" algn="ctr">
              <a:buNone/>
              <a:defRPr sz="1005"/>
            </a:lvl3pPr>
            <a:lvl4pPr marL="765729" indent="0" algn="ctr">
              <a:buNone/>
              <a:defRPr sz="893"/>
            </a:lvl4pPr>
            <a:lvl5pPr marL="1020972" indent="0" algn="ctr">
              <a:buNone/>
              <a:defRPr sz="893"/>
            </a:lvl5pPr>
            <a:lvl6pPr marL="1276215" indent="0" algn="ctr">
              <a:buNone/>
              <a:defRPr sz="893"/>
            </a:lvl6pPr>
            <a:lvl7pPr marL="1531458" indent="0" algn="ctr">
              <a:buNone/>
              <a:defRPr sz="893"/>
            </a:lvl7pPr>
            <a:lvl8pPr marL="1786702" indent="0" algn="ctr">
              <a:buNone/>
              <a:defRPr sz="893"/>
            </a:lvl8pPr>
            <a:lvl9pPr marL="2041944" indent="0" algn="ctr">
              <a:buNone/>
              <a:defRPr sz="893"/>
            </a:lvl9pPr>
          </a:lstStyle>
          <a:p>
            <a:r>
              <a:rPr lang="pt-BR" dirty="0"/>
              <a:t>CURSO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906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9024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1794831"/>
            <a:ext cx="6209407" cy="2994714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4817876"/>
            <a:ext cx="6209407" cy="1574849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348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1916484"/>
            <a:ext cx="3059708" cy="456789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1916484"/>
            <a:ext cx="3059708" cy="456789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959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383299"/>
            <a:ext cx="6209407" cy="1391534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1764832"/>
            <a:ext cx="3045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2629749"/>
            <a:ext cx="3045646" cy="386796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1764832"/>
            <a:ext cx="3060646" cy="864917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2629749"/>
            <a:ext cx="3060646" cy="3867965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544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547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654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479954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1036570"/>
            <a:ext cx="3644652" cy="5116178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2159794"/>
            <a:ext cx="2321966" cy="4001285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080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479954"/>
            <a:ext cx="2321966" cy="1679840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1036570"/>
            <a:ext cx="3644652" cy="5116178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2159794"/>
            <a:ext cx="2321966" cy="4001285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19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AB278E06-C699-7B97-FB7E-2E1E6C2AEC75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7199316" cy="7199312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383299"/>
            <a:ext cx="620940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1916484"/>
            <a:ext cx="620940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6672698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6672698"/>
            <a:ext cx="242976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6672698"/>
            <a:ext cx="1619845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007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  <p:sldLayoutId id="2147483769" r:id="rId12"/>
    <p:sldLayoutId id="2147483770" r:id="rId13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7199313" cy="719931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276"/>
          </a:p>
        </p:txBody>
      </p:sp>
      <p:sp>
        <p:nvSpPr>
          <p:cNvPr id="7" name="Título 6"/>
          <p:cNvSpPr>
            <a:spLocks noGrp="1"/>
          </p:cNvSpPr>
          <p:nvPr>
            <p:ph type="ctrTitle"/>
          </p:nvPr>
        </p:nvSpPr>
        <p:spPr>
          <a:xfrm>
            <a:off x="1197975" y="352944"/>
            <a:ext cx="4803363" cy="525945"/>
          </a:xfrm>
          <a:prstGeom prst="rect">
            <a:avLst/>
          </a:prstGeom>
        </p:spPr>
        <p:txBody>
          <a:bodyPr/>
          <a:lstStyle/>
          <a:p>
            <a:r>
              <a:rPr lang="pt-BR" sz="3600" dirty="0"/>
              <a:t>ORIENTAÇÕES</a:t>
            </a:r>
          </a:p>
        </p:txBody>
      </p:sp>
      <p:sp>
        <p:nvSpPr>
          <p:cNvPr id="8" name="Subtítulo 7"/>
          <p:cNvSpPr>
            <a:spLocks noGrp="1"/>
          </p:cNvSpPr>
          <p:nvPr>
            <p:ph type="subTitle" idx="1"/>
          </p:nvPr>
        </p:nvSpPr>
        <p:spPr>
          <a:xfrm>
            <a:off x="537368" y="1528922"/>
            <a:ext cx="6124575" cy="5012779"/>
          </a:xfrm>
          <a:prstGeom prst="rect">
            <a:avLst/>
          </a:prstGeom>
        </p:spPr>
        <p:txBody>
          <a:bodyPr/>
          <a:lstStyle/>
          <a:p>
            <a:pPr marL="364726" indent="-364726" algn="l">
              <a:buFont typeface="+mj-lt"/>
              <a:buAutoNum type="arabicPeriod"/>
            </a:pPr>
            <a:r>
              <a:rPr lang="pt-BR" sz="1773" dirty="0">
                <a:solidFill>
                  <a:srgbClr val="FFC000"/>
                </a:solidFill>
              </a:rPr>
              <a:t>Nunca distorça a foto, esticando para cima ou para os lados</a:t>
            </a:r>
            <a:r>
              <a:rPr lang="pt-BR" sz="1773" dirty="0">
                <a:solidFill>
                  <a:schemeClr val="bg1"/>
                </a:solidFill>
              </a:rPr>
              <a:t>. Se precisar recorte o que sobrar.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1773" dirty="0">
                <a:solidFill>
                  <a:schemeClr val="bg1"/>
                </a:solidFill>
              </a:rPr>
              <a:t>Não aplique efeitos nas fotos ou bordas. 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1773" dirty="0">
                <a:solidFill>
                  <a:srgbClr val="FFC000"/>
                </a:solidFill>
              </a:rPr>
              <a:t>Não altere as fontes, tamanhos e disposições deste arquivo padrão</a:t>
            </a:r>
            <a:r>
              <a:rPr lang="pt-BR" sz="1773" dirty="0">
                <a:solidFill>
                  <a:schemeClr val="bg1"/>
                </a:solidFill>
              </a:rPr>
              <a:t>.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1773" dirty="0">
                <a:solidFill>
                  <a:schemeClr val="bg1"/>
                </a:solidFill>
              </a:rPr>
              <a:t>Não insira mais informações, como telefone, endereço ou </a:t>
            </a:r>
            <a:r>
              <a:rPr lang="pt-BR" sz="1773" dirty="0" err="1">
                <a:solidFill>
                  <a:schemeClr val="bg1"/>
                </a:solidFill>
              </a:rPr>
              <a:t>email</a:t>
            </a:r>
            <a:r>
              <a:rPr lang="pt-BR" sz="1773" dirty="0">
                <a:solidFill>
                  <a:schemeClr val="bg1"/>
                </a:solidFill>
              </a:rPr>
              <a:t> da EE.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1773" dirty="0">
                <a:solidFill>
                  <a:schemeClr val="bg1"/>
                </a:solidFill>
              </a:rPr>
              <a:t>Após inserir dos dados e a foto, vá em: ARQUIVO &gt; SALVAR COMO &gt; escolha a pasta de salvamento &gt; Nomeie o arquivo &gt; Escolha o tipo: PNG &gt; Escolha a opção “Apenas este slide”. </a:t>
            </a:r>
          </a:p>
          <a:p>
            <a:pPr marL="364726" indent="-364726" algn="l">
              <a:buFont typeface="+mj-lt"/>
              <a:buAutoNum type="arabicPeriod"/>
            </a:pPr>
            <a:r>
              <a:rPr lang="pt-BR" sz="1773" dirty="0">
                <a:solidFill>
                  <a:schemeClr val="bg1"/>
                </a:solidFill>
              </a:rPr>
              <a:t>Pronto! O Power Point salvará uma versão em PNG para distribuição via </a:t>
            </a:r>
            <a:r>
              <a:rPr lang="pt-BR" sz="1773" dirty="0" err="1">
                <a:solidFill>
                  <a:schemeClr val="bg1"/>
                </a:solidFill>
              </a:rPr>
              <a:t>WhatsApp</a:t>
            </a:r>
            <a:r>
              <a:rPr lang="pt-BR" sz="1773" dirty="0">
                <a:solidFill>
                  <a:schemeClr val="bg1"/>
                </a:solidFill>
              </a:rPr>
              <a:t> e outras mídias.</a:t>
            </a:r>
          </a:p>
          <a:p>
            <a:pPr marL="364726" indent="-364726" algn="l">
              <a:buFont typeface="+mj-lt"/>
              <a:buAutoNum type="arabicPeriod"/>
            </a:pPr>
            <a:endParaRPr lang="pt-BR" sz="1773" dirty="0">
              <a:solidFill>
                <a:schemeClr val="bg1"/>
              </a:solidFill>
            </a:endParaRPr>
          </a:p>
          <a:p>
            <a:pPr marL="364726" indent="-364726" algn="l">
              <a:buFont typeface="+mj-lt"/>
              <a:buAutoNum type="arabicPeriod"/>
            </a:pPr>
            <a:endParaRPr lang="pt-BR" sz="1773" dirty="0">
              <a:solidFill>
                <a:schemeClr val="bg1"/>
              </a:solidFill>
            </a:endParaRPr>
          </a:p>
          <a:p>
            <a:pPr algn="l"/>
            <a:r>
              <a:rPr lang="pt-BR" sz="1773" dirty="0">
                <a:solidFill>
                  <a:schemeClr val="bg1"/>
                </a:solidFill>
              </a:rPr>
              <a:t>Qualquer dúvida sobre este material, envie um e-mail para comunica@sed.ms.gov.br</a:t>
            </a:r>
          </a:p>
        </p:txBody>
      </p:sp>
      <p:cxnSp>
        <p:nvCxnSpPr>
          <p:cNvPr id="4" name="Conector reto 3"/>
          <p:cNvCxnSpPr/>
          <p:nvPr/>
        </p:nvCxnSpPr>
        <p:spPr>
          <a:xfrm>
            <a:off x="1508874" y="968226"/>
            <a:ext cx="433375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22610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428128" y="2590801"/>
            <a:ext cx="2439397" cy="1648500"/>
          </a:xfrm>
          <a:prstGeom prst="rect">
            <a:avLst/>
          </a:prstGeom>
        </p:spPr>
        <p:txBody>
          <a:bodyPr anchor="b"/>
          <a:lstStyle/>
          <a:p>
            <a:pPr algn="l"/>
            <a:endParaRPr lang="pt-BR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4428128" y="4657725"/>
            <a:ext cx="2439397" cy="1926233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135" dirty="0">
                <a:solidFill>
                  <a:srgbClr val="F6DE0A"/>
                </a:solidFill>
              </a:rPr>
              <a:t>INSTITUIÇÃO DE ENSINO SUPERIOR</a:t>
            </a:r>
            <a:endParaRPr lang="en-US" sz="1135" dirty="0">
              <a:solidFill>
                <a:srgbClr val="F6DE0A"/>
              </a:solidFill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551453" y="6235881"/>
            <a:ext cx="1732146" cy="149463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851" dirty="0"/>
              <a:t>ESCOLA ESTADUAL</a:t>
            </a:r>
            <a:endParaRPr lang="en-US" sz="851" dirty="0"/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551452" y="6385344"/>
            <a:ext cx="3473177" cy="397229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985" dirty="0"/>
              <a:t>Nome da Escola Estadual</a:t>
            </a:r>
            <a:endParaRPr lang="en-US" sz="1985" dirty="0"/>
          </a:p>
        </p:txBody>
      </p:sp>
      <p:sp>
        <p:nvSpPr>
          <p:cNvPr id="7" name="Subtitle 2"/>
          <p:cNvSpPr txBox="1">
            <a:spLocks/>
          </p:cNvSpPr>
          <p:nvPr/>
        </p:nvSpPr>
        <p:spPr>
          <a:xfrm>
            <a:off x="551453" y="6707841"/>
            <a:ext cx="1732146" cy="149463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851" dirty="0">
                <a:solidFill>
                  <a:srgbClr val="FFFF00"/>
                </a:solidFill>
              </a:rPr>
              <a:t>CIDADE-MS</a:t>
            </a:r>
            <a:endParaRPr lang="en-US" sz="851" dirty="0">
              <a:solidFill>
                <a:srgbClr val="FFFF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F6CB01-F770-241F-59DC-390C6EAD9D67}"/>
              </a:ext>
            </a:extLst>
          </p:cNvPr>
          <p:cNvSpPr txBox="1">
            <a:spLocks/>
          </p:cNvSpPr>
          <p:nvPr/>
        </p:nvSpPr>
        <p:spPr>
          <a:xfrm>
            <a:off x="4428128" y="4333878"/>
            <a:ext cx="2439397" cy="677662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CURSO</a:t>
            </a:r>
            <a:endParaRPr lang="en-US" sz="1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B5F232BA-3F9E-783D-75D9-7D776E7348FF}"/>
              </a:ext>
            </a:extLst>
          </p:cNvPr>
          <p:cNvCxnSpPr>
            <a:cxnSpLocks/>
          </p:cNvCxnSpPr>
          <p:nvPr/>
        </p:nvCxnSpPr>
        <p:spPr>
          <a:xfrm>
            <a:off x="4428128" y="4239301"/>
            <a:ext cx="2439397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0179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>
            <a:extLst>
              <a:ext uri="{FF2B5EF4-FFF2-40B4-BE49-F238E27FC236}">
                <a16:creationId xmlns:a16="http://schemas.microsoft.com/office/drawing/2014/main" id="{F6B5C669-C400-FB0F-CF96-0F47636BA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428128" y="2590801"/>
            <a:ext cx="2439397" cy="1648500"/>
          </a:xfrm>
          <a:prstGeom prst="rect">
            <a:avLst/>
          </a:prstGeom>
        </p:spPr>
        <p:txBody>
          <a:bodyPr anchor="b"/>
          <a:lstStyle/>
          <a:p>
            <a:pPr algn="l"/>
            <a:endParaRPr lang="pt-BR" dirty="0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FF9062A3-3492-0E78-88C2-B5089B37872A}"/>
              </a:ext>
            </a:extLst>
          </p:cNvPr>
          <p:cNvSpPr txBox="1">
            <a:spLocks/>
          </p:cNvSpPr>
          <p:nvPr/>
        </p:nvSpPr>
        <p:spPr>
          <a:xfrm>
            <a:off x="4428128" y="4657725"/>
            <a:ext cx="2439397" cy="1926233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135" dirty="0">
                <a:solidFill>
                  <a:srgbClr val="F6DE0A"/>
                </a:solidFill>
              </a:rPr>
              <a:t>INSTITUIÇÃO DE ENSINO SUPERIOR</a:t>
            </a:r>
            <a:endParaRPr lang="en-US" sz="1135" dirty="0">
              <a:solidFill>
                <a:srgbClr val="F6DE0A"/>
              </a:solidFill>
            </a:endParaRP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CB3EC1E7-EE6B-8576-572A-67C71EA69564}"/>
              </a:ext>
            </a:extLst>
          </p:cNvPr>
          <p:cNvSpPr txBox="1">
            <a:spLocks/>
          </p:cNvSpPr>
          <p:nvPr/>
        </p:nvSpPr>
        <p:spPr>
          <a:xfrm>
            <a:off x="551453" y="6235881"/>
            <a:ext cx="1732146" cy="149463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851" dirty="0"/>
              <a:t>ESCOLA ESTADUAL</a:t>
            </a:r>
            <a:endParaRPr lang="en-US" sz="851" dirty="0"/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D8BAD7B8-E846-341E-A5CB-A911B91EC8AD}"/>
              </a:ext>
            </a:extLst>
          </p:cNvPr>
          <p:cNvSpPr txBox="1">
            <a:spLocks/>
          </p:cNvSpPr>
          <p:nvPr/>
        </p:nvSpPr>
        <p:spPr>
          <a:xfrm>
            <a:off x="551452" y="6385344"/>
            <a:ext cx="3473177" cy="397229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985" dirty="0"/>
              <a:t>Nome da Escola Estadual</a:t>
            </a:r>
            <a:endParaRPr lang="en-US" sz="1985" dirty="0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5EECAC7E-9B5F-C224-2434-C74CAD53B27B}"/>
              </a:ext>
            </a:extLst>
          </p:cNvPr>
          <p:cNvSpPr txBox="1">
            <a:spLocks/>
          </p:cNvSpPr>
          <p:nvPr/>
        </p:nvSpPr>
        <p:spPr>
          <a:xfrm>
            <a:off x="551453" y="6707841"/>
            <a:ext cx="1732146" cy="149463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851" dirty="0">
                <a:solidFill>
                  <a:srgbClr val="FFFF00"/>
                </a:solidFill>
              </a:rPr>
              <a:t>CIDADE-MS</a:t>
            </a:r>
            <a:endParaRPr lang="en-US" sz="851" dirty="0">
              <a:solidFill>
                <a:srgbClr val="FFFF00"/>
              </a:solidFill>
            </a:endParaRP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E96B500E-CA5D-FCC1-1ECF-3F4FFE45DB7A}"/>
              </a:ext>
            </a:extLst>
          </p:cNvPr>
          <p:cNvSpPr txBox="1">
            <a:spLocks/>
          </p:cNvSpPr>
          <p:nvPr/>
        </p:nvSpPr>
        <p:spPr>
          <a:xfrm>
            <a:off x="4428128" y="4333878"/>
            <a:ext cx="2439397" cy="677662"/>
          </a:xfrm>
          <a:prstGeom prst="rect">
            <a:avLst/>
          </a:prstGeom>
        </p:spPr>
        <p:txBody>
          <a:bodyPr vert="horz" lIns="64844" tIns="32422" rIns="64844" bIns="32422" rtlCol="0">
            <a:noAutofit/>
          </a:bodyPr>
          <a:lstStyle>
            <a:lvl1pPr marL="0" indent="0" algn="ctr" defTabSz="719907" rtl="0" eaLnBrk="1" latinLnBrk="0" hangingPunct="1">
              <a:lnSpc>
                <a:spcPct val="90000"/>
              </a:lnSpc>
              <a:spcBef>
                <a:spcPts val="787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1pPr>
            <a:lvl2pPr marL="35995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5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07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41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986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39814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9976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59721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19675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879628" indent="0" algn="ctr" defTabSz="719907" rtl="0" eaLnBrk="1" latinLnBrk="0" hangingPunct="1">
              <a:lnSpc>
                <a:spcPct val="90000"/>
              </a:lnSpc>
              <a:spcBef>
                <a:spcPts val="394"/>
              </a:spcBef>
              <a:buFont typeface="Arial" panose="020B0604020202020204" pitchFamily="34" charset="0"/>
              <a:buNone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1400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CURSO</a:t>
            </a:r>
            <a:endParaRPr lang="en-US" sz="1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5" name="Conector reto 14">
            <a:extLst>
              <a:ext uri="{FF2B5EF4-FFF2-40B4-BE49-F238E27FC236}">
                <a16:creationId xmlns:a16="http://schemas.microsoft.com/office/drawing/2014/main" id="{727BDCE3-949D-A269-CF25-8063582F967F}"/>
              </a:ext>
            </a:extLst>
          </p:cNvPr>
          <p:cNvCxnSpPr>
            <a:cxnSpLocks/>
          </p:cNvCxnSpPr>
          <p:nvPr/>
        </p:nvCxnSpPr>
        <p:spPr>
          <a:xfrm>
            <a:off x="4428128" y="4239301"/>
            <a:ext cx="2439397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76071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72</TotalTime>
  <Words>156</Words>
  <Application>Microsoft Office PowerPoint</Application>
  <PresentationFormat>Personalizar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Segoe UI</vt:lpstr>
      <vt:lpstr>Tema do Office</vt:lpstr>
      <vt:lpstr>ORIENTAÇÕES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Cezar Luiz Vendas Galhardo</dc:creator>
  <cp:lastModifiedBy>Cezinha Galhardo</cp:lastModifiedBy>
  <cp:revision>12</cp:revision>
  <dcterms:created xsi:type="dcterms:W3CDTF">2020-01-31T17:26:31Z</dcterms:created>
  <dcterms:modified xsi:type="dcterms:W3CDTF">2024-01-24T20:55:56Z</dcterms:modified>
</cp:coreProperties>
</file>