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handoutMasterIdLst>
    <p:handoutMasterId r:id="rId5"/>
  </p:handoutMasterIdLst>
  <p:sldIdLst>
    <p:sldId id="257" r:id="rId2"/>
    <p:sldId id="256" r:id="rId3"/>
    <p:sldId id="260" r:id="rId4"/>
  </p:sldIdLst>
  <p:sldSz cx="7199313" cy="1015206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DE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748" autoAdjust="0"/>
    <p:restoredTop sz="94660"/>
  </p:normalViewPr>
  <p:slideViewPr>
    <p:cSldViewPr snapToGrid="0">
      <p:cViewPr varScale="1">
        <p:scale>
          <a:sx n="72" d="100"/>
          <a:sy n="72" d="100"/>
        </p:scale>
        <p:origin x="325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2" d="100"/>
          <a:sy n="62" d="100"/>
        </p:scale>
        <p:origin x="334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>
            <a:extLst>
              <a:ext uri="{FF2B5EF4-FFF2-40B4-BE49-F238E27FC236}">
                <a16:creationId xmlns:a16="http://schemas.microsoft.com/office/drawing/2014/main" id="{693113A0-4225-6EC9-0AA2-5E73EB9B698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96E78CA0-AEC2-FEAA-EEAE-ADE14DD9F08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02E23E-549A-4D2C-BE31-0D3678400D3D}" type="datetimeFigureOut">
              <a:rPr lang="pt-BR" smtClean="0"/>
              <a:t>24/01/2024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261A0752-8127-4A63-B6C8-3DE539B2E43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36ABCF05-1533-9463-58C3-AD3300B8278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B932A4-B369-4D2C-80D5-28AD855F95A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040915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Masculino R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D58F9B06-80B7-0AF4-2653-737B5033AB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26150" cy="101144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12942" y="7027544"/>
            <a:ext cx="6773430" cy="741658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3600" b="1" i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pt-BR" dirty="0"/>
              <a:t>NOME DO ESTUDANTE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14822" y="7834319"/>
            <a:ext cx="6447750" cy="39289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359954" indent="0" algn="ctr">
              <a:buNone/>
              <a:defRPr sz="1575"/>
            </a:lvl2pPr>
            <a:lvl3pPr marL="719907" indent="0" algn="ctr">
              <a:buNone/>
              <a:defRPr sz="1417"/>
            </a:lvl3pPr>
            <a:lvl4pPr marL="1079861" indent="0" algn="ctr">
              <a:buNone/>
              <a:defRPr sz="1260"/>
            </a:lvl4pPr>
            <a:lvl5pPr marL="1439814" indent="0" algn="ctr">
              <a:buNone/>
              <a:defRPr sz="1260"/>
            </a:lvl5pPr>
            <a:lvl6pPr marL="1799768" indent="0" algn="ctr">
              <a:buNone/>
              <a:defRPr sz="1260"/>
            </a:lvl6pPr>
            <a:lvl7pPr marL="2159721" indent="0" algn="ctr">
              <a:buNone/>
              <a:defRPr sz="1260"/>
            </a:lvl7pPr>
            <a:lvl8pPr marL="2519675" indent="0" algn="ctr">
              <a:buNone/>
              <a:defRPr sz="1260"/>
            </a:lvl8pPr>
            <a:lvl9pPr marL="2879628" indent="0" algn="ctr">
              <a:buNone/>
              <a:defRPr sz="1260"/>
            </a:lvl9pPr>
          </a:lstStyle>
          <a:p>
            <a:r>
              <a:rPr lang="pt-BR" dirty="0"/>
              <a:t>CURSO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99177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minino R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F4B38628-A659-958B-A65E-F937EB962E4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12942" y="7027544"/>
            <a:ext cx="6773430" cy="741658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3600" b="1" i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pt-BR" dirty="0"/>
              <a:t>NOME DA ESTUDANTE</a:t>
            </a:r>
            <a:endParaRPr lang="en-US" dirty="0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5CB3425F-86F2-ACDE-990C-BC9AB2F5697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14822" y="7834319"/>
            <a:ext cx="6447750" cy="39289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800" b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359954" indent="0" algn="ctr">
              <a:buNone/>
              <a:defRPr sz="1575"/>
            </a:lvl2pPr>
            <a:lvl3pPr marL="719907" indent="0" algn="ctr">
              <a:buNone/>
              <a:defRPr sz="1417"/>
            </a:lvl3pPr>
            <a:lvl4pPr marL="1079861" indent="0" algn="ctr">
              <a:buNone/>
              <a:defRPr sz="1260"/>
            </a:lvl4pPr>
            <a:lvl5pPr marL="1439814" indent="0" algn="ctr">
              <a:buNone/>
              <a:defRPr sz="1260"/>
            </a:lvl5pPr>
            <a:lvl6pPr marL="1799768" indent="0" algn="ctr">
              <a:buNone/>
              <a:defRPr sz="1260"/>
            </a:lvl6pPr>
            <a:lvl7pPr marL="2159721" indent="0" algn="ctr">
              <a:buNone/>
              <a:defRPr sz="1260"/>
            </a:lvl7pPr>
            <a:lvl8pPr marL="2519675" indent="0" algn="ctr">
              <a:buNone/>
              <a:defRPr sz="1260"/>
            </a:lvl8pPr>
            <a:lvl9pPr marL="2879628" indent="0" algn="ctr">
              <a:buNone/>
              <a:defRPr sz="1260"/>
            </a:lvl9pPr>
          </a:lstStyle>
          <a:p>
            <a:r>
              <a:rPr lang="pt-BR" dirty="0"/>
              <a:t>CURSO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43162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5823" y="-1"/>
            <a:ext cx="7252987" cy="10152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473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56" r:id="rId2"/>
  </p:sldLayoutIdLst>
  <p:txStyles>
    <p:titleStyle>
      <a:lvl1pPr algn="l" defTabSz="719907" rtl="0" eaLnBrk="1" latinLnBrk="0" hangingPunct="1">
        <a:lnSpc>
          <a:spcPct val="90000"/>
        </a:lnSpc>
        <a:spcBef>
          <a:spcPct val="0"/>
        </a:spcBef>
        <a:buNone/>
        <a:defRPr sz="346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9977" indent="-179977" algn="l" defTabSz="719907" rtl="0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204" kern="1200">
          <a:solidFill>
            <a:schemeClr val="tx1"/>
          </a:solidFill>
          <a:latin typeface="+mn-lt"/>
          <a:ea typeface="+mn-ea"/>
          <a:cs typeface="+mn-cs"/>
        </a:defRPr>
      </a:lvl1pPr>
      <a:lvl2pPr marL="539930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899884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3pPr>
      <a:lvl4pPr marL="1259837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4pPr>
      <a:lvl5pPr marL="1619791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5pPr>
      <a:lvl6pPr marL="1979745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6pPr>
      <a:lvl7pPr marL="2339698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7pPr>
      <a:lvl8pPr marL="2699652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8pPr>
      <a:lvl9pPr marL="3059605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1pPr>
      <a:lvl2pPr marL="359954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2pPr>
      <a:lvl3pPr marL="719907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3pPr>
      <a:lvl4pPr marL="1079861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4pPr>
      <a:lvl5pPr marL="1439814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5pPr>
      <a:lvl6pPr marL="1799768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6pPr>
      <a:lvl7pPr marL="2159721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7pPr>
      <a:lvl8pPr marL="2519675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8pPr>
      <a:lvl9pPr marL="2879628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0" y="0"/>
            <a:ext cx="7199313" cy="10152063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Título 6"/>
          <p:cNvSpPr>
            <a:spLocks noGrp="1"/>
          </p:cNvSpPr>
          <p:nvPr>
            <p:ph type="ctrTitle"/>
          </p:nvPr>
        </p:nvSpPr>
        <p:spPr>
          <a:xfrm>
            <a:off x="212942" y="497701"/>
            <a:ext cx="6773430" cy="741658"/>
          </a:xfrm>
          <a:prstGeom prst="rect">
            <a:avLst/>
          </a:prstGeom>
        </p:spPr>
        <p:txBody>
          <a:bodyPr/>
          <a:lstStyle/>
          <a:p>
            <a:r>
              <a:rPr lang="pt-BR" sz="4400" dirty="0"/>
              <a:t>ORIENTAÇÕES</a:t>
            </a:r>
          </a:p>
        </p:txBody>
      </p:sp>
      <p:cxnSp>
        <p:nvCxnSpPr>
          <p:cNvPr id="4" name="Conector reto 3"/>
          <p:cNvCxnSpPr/>
          <p:nvPr/>
        </p:nvCxnSpPr>
        <p:spPr>
          <a:xfrm>
            <a:off x="651353" y="1365337"/>
            <a:ext cx="611121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ubtítulo 7">
            <a:extLst>
              <a:ext uri="{FF2B5EF4-FFF2-40B4-BE49-F238E27FC236}">
                <a16:creationId xmlns:a16="http://schemas.microsoft.com/office/drawing/2014/main" id="{851E3D66-468D-A4F0-92ED-34CFCBE8FC8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7368" y="1737060"/>
            <a:ext cx="6124575" cy="8202070"/>
          </a:xfrm>
          <a:prstGeom prst="rect">
            <a:avLst/>
          </a:prstGeom>
        </p:spPr>
        <p:txBody>
          <a:bodyPr/>
          <a:lstStyle/>
          <a:p>
            <a:pPr marL="364726" indent="-364726" algn="l">
              <a:buFont typeface="+mj-lt"/>
              <a:buAutoNum type="arabicPeriod"/>
            </a:pPr>
            <a:r>
              <a:rPr lang="pt-BR" sz="2400" dirty="0">
                <a:solidFill>
                  <a:srgbClr val="FFC000"/>
                </a:solidFill>
              </a:rPr>
              <a:t>Nunca distorça a foto, esticando-a para cima ou para os lados</a:t>
            </a:r>
            <a:r>
              <a:rPr lang="pt-BR" sz="2400" dirty="0">
                <a:solidFill>
                  <a:schemeClr val="bg1"/>
                </a:solidFill>
              </a:rPr>
              <a:t>. Se precisar recorte o que sobrar.</a:t>
            </a:r>
          </a:p>
          <a:p>
            <a:pPr marL="364726" indent="-364726" algn="l">
              <a:buFont typeface="+mj-lt"/>
              <a:buAutoNum type="arabicPeriod"/>
            </a:pPr>
            <a:r>
              <a:rPr lang="pt-BR" sz="2400" dirty="0">
                <a:solidFill>
                  <a:schemeClr val="bg1"/>
                </a:solidFill>
              </a:rPr>
              <a:t>Não aplique efeitos nas fotos ou bordas. </a:t>
            </a:r>
          </a:p>
          <a:p>
            <a:pPr marL="364726" indent="-364726" algn="l">
              <a:buFont typeface="+mj-lt"/>
              <a:buAutoNum type="arabicPeriod"/>
            </a:pPr>
            <a:r>
              <a:rPr lang="pt-BR" sz="2400" dirty="0">
                <a:solidFill>
                  <a:srgbClr val="FFC000"/>
                </a:solidFill>
              </a:rPr>
              <a:t>Não altere as fontes, tamanhos e disposições deste arquivo padrão</a:t>
            </a:r>
            <a:r>
              <a:rPr lang="pt-BR" sz="2400" dirty="0">
                <a:solidFill>
                  <a:schemeClr val="bg1"/>
                </a:solidFill>
              </a:rPr>
              <a:t>.</a:t>
            </a:r>
          </a:p>
          <a:p>
            <a:pPr marL="364726" indent="-364726" algn="l">
              <a:buFont typeface="+mj-lt"/>
              <a:buAutoNum type="arabicPeriod"/>
            </a:pPr>
            <a:r>
              <a:rPr lang="pt-BR" sz="2400" dirty="0">
                <a:solidFill>
                  <a:schemeClr val="bg1"/>
                </a:solidFill>
              </a:rPr>
              <a:t>Não insira mais informações, como telefone, endereço ou </a:t>
            </a:r>
            <a:r>
              <a:rPr lang="pt-BR" sz="2400" dirty="0" err="1">
                <a:solidFill>
                  <a:schemeClr val="bg1"/>
                </a:solidFill>
              </a:rPr>
              <a:t>email</a:t>
            </a:r>
            <a:r>
              <a:rPr lang="pt-BR" sz="2400" dirty="0">
                <a:solidFill>
                  <a:schemeClr val="bg1"/>
                </a:solidFill>
              </a:rPr>
              <a:t> da EE.</a:t>
            </a:r>
          </a:p>
          <a:p>
            <a:pPr marL="364726" indent="-364726" algn="l">
              <a:buFont typeface="+mj-lt"/>
              <a:buAutoNum type="arabicPeriod"/>
            </a:pPr>
            <a:r>
              <a:rPr lang="pt-BR" sz="2400" dirty="0">
                <a:solidFill>
                  <a:schemeClr val="bg1"/>
                </a:solidFill>
              </a:rPr>
              <a:t>Após inserir dos dados e a foto, vá em: ARQUIVO &gt; SALVAR COMO &gt; escolha a pasta de salvamento &gt; Nomeie o arquivo &gt; Escolha o tipo: PNG &gt; Escolha a opção “Apenas este slide”. </a:t>
            </a:r>
          </a:p>
          <a:p>
            <a:pPr marL="364726" indent="-364726" algn="l">
              <a:buFont typeface="+mj-lt"/>
              <a:buAutoNum type="arabicPeriod"/>
            </a:pPr>
            <a:r>
              <a:rPr lang="pt-BR" sz="2400" dirty="0">
                <a:solidFill>
                  <a:schemeClr val="bg1"/>
                </a:solidFill>
              </a:rPr>
              <a:t>Pronto! O Power Point salvará uma versão em PNG para distribuição via </a:t>
            </a:r>
            <a:r>
              <a:rPr lang="pt-BR" sz="2400" dirty="0" err="1">
                <a:solidFill>
                  <a:schemeClr val="bg1"/>
                </a:solidFill>
              </a:rPr>
              <a:t>WhatsApp</a:t>
            </a:r>
            <a:r>
              <a:rPr lang="pt-BR" sz="2400" dirty="0">
                <a:solidFill>
                  <a:schemeClr val="bg1"/>
                </a:solidFill>
              </a:rPr>
              <a:t> e outras mídias.</a:t>
            </a:r>
          </a:p>
          <a:p>
            <a:pPr marL="364726" indent="-364726" algn="l">
              <a:buFont typeface="+mj-lt"/>
              <a:buAutoNum type="arabicPeriod"/>
            </a:pPr>
            <a:endParaRPr lang="pt-BR" sz="2400" dirty="0">
              <a:solidFill>
                <a:schemeClr val="bg1"/>
              </a:solidFill>
            </a:endParaRPr>
          </a:p>
          <a:p>
            <a:pPr marL="364726" indent="-364726" algn="l">
              <a:buFont typeface="+mj-lt"/>
              <a:buAutoNum type="arabicPeriod"/>
            </a:pPr>
            <a:endParaRPr lang="pt-BR" sz="2400" dirty="0">
              <a:solidFill>
                <a:schemeClr val="bg1"/>
              </a:solidFill>
            </a:endParaRPr>
          </a:p>
          <a:p>
            <a:pPr algn="l"/>
            <a:r>
              <a:rPr lang="pt-BR" sz="2400" dirty="0">
                <a:solidFill>
                  <a:schemeClr val="bg1"/>
                </a:solidFill>
              </a:rPr>
              <a:t>Qualquer dúvida sobre este material, envie um e-mail para comunica@sed.ms.gov.br</a:t>
            </a:r>
          </a:p>
        </p:txBody>
      </p:sp>
    </p:spTree>
    <p:extLst>
      <p:ext uri="{BB962C8B-B14F-4D97-AF65-F5344CB8AC3E}">
        <p14:creationId xmlns:p14="http://schemas.microsoft.com/office/powerpoint/2010/main" val="17922610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ítulo 8"/>
          <p:cNvSpPr>
            <a:spLocks noGrp="1"/>
          </p:cNvSpPr>
          <p:nvPr>
            <p:ph type="ctrTitle"/>
          </p:nvPr>
        </p:nvSpPr>
        <p:spPr>
          <a:xfrm>
            <a:off x="212942" y="7115469"/>
            <a:ext cx="6773430" cy="741658"/>
          </a:xfrm>
        </p:spPr>
        <p:txBody>
          <a:bodyPr/>
          <a:lstStyle/>
          <a:p>
            <a:endParaRPr lang="pt-BR" dirty="0"/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51EC5F4C-454A-66E0-EE31-89A03154759C}"/>
              </a:ext>
            </a:extLst>
          </p:cNvPr>
          <p:cNvSpPr txBox="1">
            <a:spLocks/>
          </p:cNvSpPr>
          <p:nvPr/>
        </p:nvSpPr>
        <p:spPr>
          <a:xfrm>
            <a:off x="375782" y="7805964"/>
            <a:ext cx="6447750" cy="44889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719907" rtl="0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None/>
              <a:defRPr sz="2400" b="1" kern="120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359954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5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19907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41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79861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39814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99768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59721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9675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79628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20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CURSO</a:t>
            </a:r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B02971C-33D2-F4E9-FB47-E47917AAA19F}"/>
              </a:ext>
            </a:extLst>
          </p:cNvPr>
          <p:cNvSpPr txBox="1">
            <a:spLocks/>
          </p:cNvSpPr>
          <p:nvPr/>
        </p:nvSpPr>
        <p:spPr>
          <a:xfrm>
            <a:off x="375782" y="9008392"/>
            <a:ext cx="2442574" cy="2107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719907" rtl="0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None/>
              <a:defRPr sz="2400" b="1" kern="120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359954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5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19907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41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79861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39814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99768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59721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9675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79628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pt-BR" sz="1200" dirty="0"/>
              <a:t>ESCOLA</a:t>
            </a:r>
            <a:r>
              <a:rPr lang="pt-BR" sz="1200" baseline="0" dirty="0"/>
              <a:t> ESTADUAL</a:t>
            </a:r>
            <a:endParaRPr lang="en-US" sz="1200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5C9B3F7D-0072-172E-C964-9332BBA0BE36}"/>
              </a:ext>
            </a:extLst>
          </p:cNvPr>
          <p:cNvSpPr txBox="1">
            <a:spLocks/>
          </p:cNvSpPr>
          <p:nvPr/>
        </p:nvSpPr>
        <p:spPr>
          <a:xfrm>
            <a:off x="375781" y="9219156"/>
            <a:ext cx="4897677" cy="5601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719907" rtl="0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None/>
              <a:defRPr sz="2400" b="1" kern="120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359954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5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19907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41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79861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39814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99768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59721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9675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79628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pt-BR" sz="2800" dirty="0"/>
              <a:t>Nome da Escola</a:t>
            </a:r>
            <a:r>
              <a:rPr lang="pt-BR" sz="2800" baseline="0" dirty="0"/>
              <a:t> Estadual</a:t>
            </a:r>
            <a:endParaRPr lang="en-US" sz="2800" dirty="0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26A7C6A3-CD7F-CDFF-5C1C-320D27DEE2AD}"/>
              </a:ext>
            </a:extLst>
          </p:cNvPr>
          <p:cNvSpPr txBox="1">
            <a:spLocks/>
          </p:cNvSpPr>
          <p:nvPr/>
        </p:nvSpPr>
        <p:spPr>
          <a:xfrm>
            <a:off x="375782" y="9673924"/>
            <a:ext cx="2442574" cy="2107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719907" rtl="0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None/>
              <a:defRPr sz="2400" b="1" kern="120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359954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5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19907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41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79861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39814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99768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59721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9675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79628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pt-BR" sz="1200" dirty="0">
                <a:solidFill>
                  <a:srgbClr val="FFFF00"/>
                </a:solidFill>
              </a:rPr>
              <a:t>CIDADE-MS</a:t>
            </a:r>
            <a:endParaRPr lang="en-US" sz="1200" dirty="0">
              <a:solidFill>
                <a:srgbClr val="FFFF00"/>
              </a:solidFill>
            </a:endParaRP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947B14A9-F936-C4C0-A177-3770334BBF9B}"/>
              </a:ext>
            </a:extLst>
          </p:cNvPr>
          <p:cNvSpPr txBox="1">
            <a:spLocks/>
          </p:cNvSpPr>
          <p:nvPr/>
        </p:nvSpPr>
        <p:spPr>
          <a:xfrm>
            <a:off x="375782" y="8210732"/>
            <a:ext cx="6447750" cy="3928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719907" rtl="0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None/>
              <a:defRPr sz="2400" b="1" kern="120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359954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5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19907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41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79861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39814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99768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59721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9675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79628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1600" dirty="0">
                <a:solidFill>
                  <a:srgbClr val="F6DE0A"/>
                </a:solidFill>
              </a:rPr>
              <a:t>INSTITUIÇÃO</a:t>
            </a:r>
            <a:r>
              <a:rPr lang="pt-BR" sz="1600" baseline="0" dirty="0">
                <a:solidFill>
                  <a:srgbClr val="F6DE0A"/>
                </a:solidFill>
              </a:rPr>
              <a:t> DE ENSINO SUPERIOR</a:t>
            </a:r>
            <a:endParaRPr lang="en-US" sz="1600" dirty="0">
              <a:solidFill>
                <a:srgbClr val="F6DE0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00299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212942" y="7120308"/>
            <a:ext cx="6773430" cy="741658"/>
          </a:xfrm>
          <a:prstGeom prst="rect">
            <a:avLst/>
          </a:prstGeom>
        </p:spPr>
        <p:txBody>
          <a:bodyPr/>
          <a:lstStyle/>
          <a:p>
            <a:endParaRPr lang="pt-BR" dirty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375782" y="7805964"/>
            <a:ext cx="6447750" cy="44889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719907" rtl="0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None/>
              <a:defRPr sz="2400" b="1" kern="120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359954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5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19907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41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79861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39814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99768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59721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9675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79628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20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CURSO</a:t>
            </a:r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375782" y="9008392"/>
            <a:ext cx="2442574" cy="2107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719907" rtl="0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None/>
              <a:defRPr sz="2400" b="1" kern="120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359954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5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19907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41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79861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39814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99768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59721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9675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79628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pt-BR" sz="1200" dirty="0"/>
              <a:t>ESCOLA</a:t>
            </a:r>
            <a:r>
              <a:rPr lang="pt-BR" sz="1200" baseline="0" dirty="0"/>
              <a:t> ESTADUAL</a:t>
            </a:r>
            <a:endParaRPr lang="en-US" sz="1200" dirty="0"/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375781" y="9219156"/>
            <a:ext cx="4897677" cy="5601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719907" rtl="0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None/>
              <a:defRPr sz="2400" b="1" kern="120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359954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5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19907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41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79861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39814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99768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59721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9675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79628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pt-BR" sz="2800" dirty="0"/>
              <a:t>Nome da Escola</a:t>
            </a:r>
            <a:r>
              <a:rPr lang="pt-BR" sz="2800" baseline="0" dirty="0"/>
              <a:t> Estadual</a:t>
            </a:r>
            <a:endParaRPr lang="en-US" sz="2800" dirty="0"/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375782" y="9673924"/>
            <a:ext cx="2442574" cy="2107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719907" rtl="0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None/>
              <a:defRPr sz="2400" b="1" kern="120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359954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5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19907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41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79861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39814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99768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59721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9675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79628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pt-BR" sz="1200" dirty="0">
                <a:solidFill>
                  <a:srgbClr val="FFFF00"/>
                </a:solidFill>
              </a:rPr>
              <a:t>CIDADE-MS</a:t>
            </a:r>
            <a:endParaRPr lang="en-US" sz="1200" dirty="0">
              <a:solidFill>
                <a:srgbClr val="FFFF00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7A285D4-6F94-0055-2FA8-2CB537E54B11}"/>
              </a:ext>
            </a:extLst>
          </p:cNvPr>
          <p:cNvSpPr txBox="1">
            <a:spLocks/>
          </p:cNvSpPr>
          <p:nvPr/>
        </p:nvSpPr>
        <p:spPr>
          <a:xfrm>
            <a:off x="375782" y="8210732"/>
            <a:ext cx="6447750" cy="3928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719907" rtl="0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None/>
              <a:defRPr sz="2400" b="1" kern="120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359954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5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19907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41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79861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39814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99768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59721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9675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79628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sz="1600" dirty="0">
                <a:solidFill>
                  <a:srgbClr val="F6DE0A"/>
                </a:solidFill>
              </a:rPr>
              <a:t>INSTITUIÇÃO</a:t>
            </a:r>
            <a:r>
              <a:rPr lang="pt-BR" sz="1600" baseline="0" dirty="0">
                <a:solidFill>
                  <a:srgbClr val="F6DE0A"/>
                </a:solidFill>
              </a:rPr>
              <a:t> DE ENSINO SUPERIOR</a:t>
            </a:r>
            <a:endParaRPr lang="en-US" sz="1600" dirty="0">
              <a:solidFill>
                <a:srgbClr val="F6DE0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017947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63</TotalTime>
  <Words>156</Words>
  <Application>Microsoft Office PowerPoint</Application>
  <PresentationFormat>Personalizar</PresentationFormat>
  <Paragraphs>20</Paragraphs>
  <Slides>3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3</vt:i4>
      </vt:variant>
    </vt:vector>
  </HeadingPairs>
  <TitlesOfParts>
    <vt:vector size="7" baseType="lpstr">
      <vt:lpstr>Arial</vt:lpstr>
      <vt:lpstr>Calibri</vt:lpstr>
      <vt:lpstr>Segoe UI</vt:lpstr>
      <vt:lpstr>Tema do Office</vt:lpstr>
      <vt:lpstr>ORIENTAÇÕES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Cezar Luiz Vendas Galhardo</dc:creator>
  <cp:lastModifiedBy>Cezinha Galhardo</cp:lastModifiedBy>
  <cp:revision>12</cp:revision>
  <dcterms:created xsi:type="dcterms:W3CDTF">2020-01-31T17:26:31Z</dcterms:created>
  <dcterms:modified xsi:type="dcterms:W3CDTF">2024-01-24T20:55:48Z</dcterms:modified>
</cp:coreProperties>
</file>